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is/ESP_039893_1550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Keilulaga set í Bigbee gígnum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uahirise.org/is/ESP_039893_1550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Barmur Bigbee gígsins hefur veðrast umtalsvert, hugsanlega af völdum vatns og vinds. Efni sem veðraðist og fluttist frá barmi Bigbee gígsins lagðist niður innan í gígnum. Hluti dökkleitara efnis við norðurbrún Bigbee hefur myndað keilulaga setbunka sem hafa skarpar brúnir.</a:t>
            </a:r>
          </a:p>
        </p:txBody>
      </p:sp>
      <p:pic>
        <p:nvPicPr>
          <p:cNvPr id="102" name="ESP_039893_1550.jpg"/>
          <p:cNvPicPr/>
          <p:nvPr/>
        </p:nvPicPr>
        <p:blipFill>
          <a:blip r:embed="rId3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