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Undraland íss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uahirise.org/is/ESP_039633_0950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Frosttiglarnir á yfirborðinu hafa veðrast og merki um þá afmást að einhverju leyti þegar sólarljósið breytir koldíoxíðinu í gas við þurrgufun. Stærri lægðir á myndinni gera tiglana meira áberandi en mjórri sprungur sýna hvar rof hefur átt sér stað þegar koldíoxíðgas losnaði undan íslagi og bar með sér fínni efni til yfirborðsins.</a:t>
            </a:r>
          </a:p>
        </p:txBody>
      </p:sp>
      <p:pic>
        <p:nvPicPr>
          <p:cNvPr id="102" name="ESP_039633_095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