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Dældir í efnisskvettu frá Hale gígnum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uahirise.org/is/ESP_039524_1445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Dældirnar sem hér sjást eru ekki gígar. Dældirnar eru hins vegar í efnisskvettu (efni sem kastast hefur úr árekstragíg við myndun hans) frá stórum gíg sem kallast Hale en sést ekki á myndinni. „Reikul“ efni — sem geta sprungið sem gastegundir þegar þau eru hituð mjög snögglega við þann mikla hita sem myndast við árekstur — sprungu úr efnisskvettunni og til urðu þessar dældir. </a:t>
            </a:r>
          </a:p>
        </p:txBody>
      </p:sp>
      <p:pic>
        <p:nvPicPr>
          <p:cNvPr id="102" name="ESP_039524_144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