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Lægsti punktur Osuga Valles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uahirise.org/is/ESP_039326_1650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Um útstreymissvæði er að ræða, líklega af völdum mikils hamfaraflóðs í fyrndinni. Á myndinni sést hluti af djúpri dæld við dalsmynnið, uppfull af litlum hæðum.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