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Austurhluti Cerberus Fossae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uahirise.org/ESP_039187_1915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Hér sést hluti Cerberus Fossa, sprungukerfi á Elysium Planitia, rétt norðan miðbaugs á Mars. Sprungukerfið er skammt frá Athabasca Valles, sem er litlu austar, og tengist raunar myndun þess. Sprungurnar hafa myndast við jarðsig eða hrun sem talið er tengjast eldvirkni og tektónískum ferlum.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