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Fylltur gígur og diskar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uahirise.org/is/ESP_038967_1230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Þessi mynd var tekin til að rannsaka forna gíga. Við sjáum gíga sem hafa fyllst af sléttu efni sem síðan hefur breyst í disklögun. Þessar myndanir gætu hugsanlega verið vegna þurrgufunar íss úr jarðveginum.</a:t>
            </a:r>
          </a:p>
        </p:txBody>
      </p:sp>
      <p:pic>
        <p:nvPicPr>
          <p:cNvPr id="102" name="ESP_038967_123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