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Dularfull jarðmyndun í Athabasca hraunbreiðunum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uahirise.org/ESP_038646_1805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Hvað er þessi dularfulla landslagsmyndun?</a:t>
            </a:r>
            <a:endParaRPr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Þessi hringlaga myndun er nærri 2 kílómetra breið. Hún lítur út eins og hringlaga eyja umhverfis „hraunbreiðuhaf“. Á Athabasca svæðinu eru mörg yngstu hraunin á Mars, svo hugsanlega hefur eldvirkni leikið veigamikið hlutverk í þessari jarðmyndun.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