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Sandlindir nærri Athabasca Valles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uahirise.org/is/ESP_038224_1890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Hér sést lítill farvegur sem skerst inn í ung hraunleg á stað sem mikil flóð hafa orðið á tiltölulega nýlega. Á svæðinu sem nefnist Athabasca Valles er víðfemt hraun, líklega hið yngsta á Mars, og jafnvel enn yngri vatnssorfnir farvegir.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