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0237"/>
            <a:ext cx="5080000" cy="1765301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Bungu- og hófskaflar í Newton gígnum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uahirise.org/is/ESP_038117_1385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Á myndinni sjást bæði bungu- og hófskaflar. Báðar þessar tegundir finnast líka víða á Jörðinni. Hófskaflar eru sérstaklega algengir á Jörðinni og eru venjulega sigðarlaga með brött skiðhorn og horn eða vinkla sem stefna undan vindi. Hófskaflar myndast þar sem vindátt er stöðug og eru því góðir mælikvarðar á ríkjandi vindáttir.</a:t>
            </a:r>
          </a:p>
        </p:txBody>
      </p:sp>
      <p:pic>
        <p:nvPicPr>
          <p:cNvPr id="102" name="ESP_038117_138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