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Hraunbreiður í Daedalia Planum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uahirise.org/is/ESP_037641_1560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Suður af Arsia Mons á Daedalia Planum skiptast á ungar, ílangar og bugðóttar hraunbreiður í norðvesturátt og eldri og breiðari hraunflákar í suðvesturátt. (Tímakvarðinn sem hér um ræði er um það bil 100 milljón ár til 1 milljarður ára). Við suðurbrún Tharsis svæðisins hafa eldri, sennilega 3 milljarða ára gömul hraun fundist þar sem Tharsis hraunin snerta forna hálendissvæðið.</a:t>
            </a:r>
          </a:p>
        </p:txBody>
      </p:sp>
      <p:pic>
        <p:nvPicPr>
          <p:cNvPr id="102" name="ESP_037641_1560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