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0237"/>
            <a:ext cx="5080000" cy="1765301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Varanlegt hrím í gíg á norðursléttunum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uahirise.org/is/ESP_037551_2540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Á Mars er yfirborðsís að mestu leyti aðeins tímabundið fyrirbæri. Setlögin á báðum pólsvæðunum eru þykkir bunkar af varanlegum vatnsís og einnig gæti suðurpólhettan haft varanlegt (en engu að síður breytilegt) lag af koldíoxíðís. Á lægri breiddargráðum er hins vegar árstíðabundið hrím (að mestu CO2 en líka örlítill vatnsís) sem birtist og hverfur ár hvert.</a:t>
            </a:r>
          </a:p>
        </p:txBody>
      </p:sp>
      <p:pic>
        <p:nvPicPr>
          <p:cNvPr id="102" name="ESP_037551_254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