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Ljósleitt set í Arsinoes Chaos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uahirise.org/is/ESP_037545_1730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Setið hefur gróft yfirborð í samanburði við sléttlendið í kring. Sumir hlutar þess líta út fyrir að hafa orðið fyrir rofi af völdum vökva sem streymdi frá norðri til suðurs, eða hugsanlega mótuð af vindi. Þetta svæði er líka sjáanlegt á mynd Context Camera. 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