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000">
                <a:solidFill>
                  <a:srgbClr val="FFFFFF"/>
                </a:solidFill>
              </a:rPr>
              <a:t>Möttullandslag á miðlægum breiddargráðum á suðurhveli 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uahirise.org/is/ESP_037474_1380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Á miðlægum breiddargráðum á Mars (um það bil 30 til 60 gráður norður og suður) er mikið af ísríku möttulefni sem eru mjög misrofin. Möttulefnið sem hér sést er talið hafa myndast sem snjóalög á tímabili þegar möndulhalli Mars var mun meiri en í dag eða fyrir um 10 milljónum ára.</a:t>
            </a:r>
          </a:p>
        </p:txBody>
      </p:sp>
      <p:pic>
        <p:nvPicPr>
          <p:cNvPr id="102" name="ESP_037474_138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