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Lög og sandur á botni Schiaparelli gígnum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uahirise.org/is/ESP_037161_1785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Gígbotninn er að mestu leyti þakinn þunnu ryklagi en á stöku stað þar sem eru blettir úr dökkum sandi eru líka berglagaopnur. Tengd sand-berglagaopnur sjást víða á Mars og sennilega er sandurinn á hreyfingu (hoppar í vindinum) og feykir ryki burt.</a:t>
            </a:r>
          </a:p>
        </p:txBody>
      </p:sp>
      <p:pic>
        <p:nvPicPr>
          <p:cNvPr id="102" name="ESP_037161_178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