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Fornt vatnaset í gíg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uahirise.org/is/ESP_037122_2165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Á ýktu litmyndinni sjást setlög, sum með tiglamynstrum, eins og búast má við ef um stöðuvatnaset er að ræða. Sprungur í lögunum gætu hafa orðið til þegar gígbarmurinn lét skyndilega undan svo vatnið streymdi burt.</a:t>
            </a:r>
          </a:p>
        </p:txBody>
      </p:sp>
      <p:pic>
        <p:nvPicPr>
          <p:cNvPr id="102" name="ESP_037122_216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