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Curiosity rangstæður!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uahirise.org/is/ESP_037117_1755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FFFFFF"/>
                </a:solidFill>
              </a:rPr>
              <a:t>HiRISE tók þessa mynd þann 27. júní 2014, þegar Curiosity var rétt nýfarinn yfir jaðar 3-sigma lendingarsporvölunnar (bláa línan er jaðar sporvölunnar). Ok, ég heyri lítið um fagnaðarlæti enn sem komið er, svo þú spyrð eflaust „hvað í fjáranum er 3-sigma lendingarsporvala?“ Svarið er tölfræðileg spá um hvar á Mars jeppinn gæti lent, með tilliti til óvissuþátta eins og aðstæðna í lofthjúpi við komuna og lendingu. „3-sigma“ þýðir „3 staðalfrávik“ svo mjög líklegt (99% líkur) var að jeppinn kæmi niður einhvers staðar innan sporvölunnar.</a:t>
            </a:r>
          </a:p>
        </p:txBody>
      </p:sp>
      <p:pic>
        <p:nvPicPr>
          <p:cNvPr id="102" name="ESP_037117_175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