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22479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Varðveisla íss úr horfnu landslagi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uahirise.org/is/ESP_036815_2330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Upphleypta yfirborðið hefur samskonar áferð og mynstur og til verða við efnisslettur, þegar efni kastaðist út úr gígnum við áreksturinn. Sennilega varð áreksturinn á tíma þegar svæðið allt var jafnhátt og upphleypta yfirborðið er í dag og lenti efnisslettan næst gígnum á því. Rof fjarlægði síðan efni af svæðinu á meðan efnisslettan varði svæðið í kringum gíginn gegn frekara rofi og hélt því háu.</a:t>
            </a:r>
          </a:p>
        </p:txBody>
      </p:sp>
      <p:pic>
        <p:nvPicPr>
          <p:cNvPr id="102" name="ESP_036815_233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