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Vatnað berg í Noctis Labyrinthus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uahirise.org/is/ESP_036598_1735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Ljósleita bergið á þessari mynd innihalda vatnaðar steindir. Annað mælitæki á MRO geimfarinu sem kallast CRISM finnur þessar vötnuðu steindir. Með því að skoða litrófsgögnin frá CRISM mælitækinu og ljósmyndir HiRISE í hárri upplausn geta vísindamenn sett fram tilgátur um hvernig vatn hefur leyst upp bergið og/eða breytt því.</a:t>
            </a:r>
          </a:p>
        </p:txBody>
      </p:sp>
      <p:pic>
        <p:nvPicPr>
          <p:cNvPr id="102" name="ESP_036598_173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