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Fjaðrahryggir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uahirise.org/is/ESP_036485_1765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Á þessari ljósmynd HiRISE sést dalur fullur af alls kyns línulegum hryggjum. Hryggir af þessu tagi eru oft kallaðir þverlægir fokhryggir (e. transverse aeolian ridges eða TAR) og koma í ýmsum formum. Hér liggja þeir hornrétt á dalinn vegna þess hvernig landslagið beinir vindi meðfram lægðinni.</a:t>
            </a:r>
          </a:p>
        </p:txBody>
      </p:sp>
      <p:pic>
        <p:nvPicPr>
          <p:cNvPr id="102" name="ESP_036485_176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