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6436_264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Jakahrun úr setlögunum á norðurpólnum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uahirise.org/is/ESP_036436_2645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Samanburður á myndum HiRISE og eldri athugunum frá fyrri Marsárum leiðir í ljós dæmi um eitt þessara ferla: Jakahrun. Hlíðin er brött og sprungin á þessum slóðum og stórir, rykugir ísjakar hafa hrunið niður hlíðina og brotnað.</a:t>
            </a:r>
          </a:p>
        </p:txBody>
      </p:sp>
      <p:pic>
        <p:nvPicPr>
          <p:cNvPr id="102" name="ESP_036436_264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