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Stór gígur á Meridiani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uahirise.org/is/ESP_036397_1785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Þennan gíg er að finna á Meridiani Planum, um 20 kílómetrum norðvestan við staðinn sem Opportunity jeppinn lenti á árið 2004 (og um 42 kílómetrum norðvestur af brún Endeavour gígsins, þar sem jeppinn hefur verið að störfum undanfarin ár). Þótt gígurinn sé í gagnstæða átt við jeppann er hann samt sem áður mjög áhugaverður.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