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s/ESP_036382_225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Efnisflutningur á stapa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uahirise.org/is/ESP_036382_2255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Á þessari mynd sést einhvers konar efnisflutningur niður hlíð á stapa á Deuteronilus Mensae. Við dalsmynnið sést líka bogalaga hryggur. Þessi hryggur gæti verið jökulgarður. HiRISE gæti mögulega greint það ef yfirborð jökulgarðsins er grófara en efnið fyrir framan hrygginn.</a:t>
            </a:r>
          </a:p>
        </p:txBody>
      </p:sp>
      <p:pic>
        <p:nvPicPr>
          <p:cNvPr id="102" name="ESP_036382_225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