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s/ESP_036376_2160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Beðið eftir sandstrókum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uahirise.org/is/ESP_036376_2160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Þessi myndataka tókst með ágætum — á henni sést einn stór og áberandi sandstrókur í norðri og tveir minni og ekki eins áberandi strókar í miðjunni. Sandstrókarnir þekkjast á myndunum út frá þokukenndum formum sínum og skuggunum sem þeir varpa á yfirborðið, en út frá skuggunum er hægt að reikna út hæð þeirra. </a:t>
            </a:r>
          </a:p>
        </p:txBody>
      </p:sp>
      <p:pic>
        <p:nvPicPr>
          <p:cNvPr id="102" name="ESP_036376_2160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