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Sokkin og dælduð efnissletta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uahirise.org/is/ESP_036182_2230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Markmiðið með þessari myndatöku var að kanna jaðar efnisslettu frá árekstri sem myndaði gíg norðvestan við svæðið (norður er upp, vestur til vinstri). Slettan sem sést efst til vinstri á myndinni virðist liggja neðar en yfirborðið í kring. </a:t>
            </a:r>
          </a:p>
        </p:txBody>
      </p:sp>
      <p:pic>
        <p:nvPicPr>
          <p:cNvPr id="102" name="ESP_036182_22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