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sym typeface="Lucida Grande"/>
      </a:defRPr>
    </a:lvl1pPr>
    <a:lvl2pPr indent="228600" defTabSz="457200">
      <a:defRPr sz="2200">
        <a:latin typeface="Lucida Grande"/>
        <a:ea typeface="Lucida Grande"/>
        <a:cs typeface="Lucida Grande"/>
        <a:sym typeface="Lucida Grande"/>
      </a:defRPr>
    </a:lvl2pPr>
    <a:lvl3pPr indent="457200" defTabSz="457200">
      <a:defRPr sz="2200">
        <a:latin typeface="Lucida Grande"/>
        <a:ea typeface="Lucida Grande"/>
        <a:cs typeface="Lucida Grande"/>
        <a:sym typeface="Lucida Grande"/>
      </a:defRPr>
    </a:lvl3pPr>
    <a:lvl4pPr indent="685800" defTabSz="457200">
      <a:defRPr sz="2200">
        <a:latin typeface="Lucida Grande"/>
        <a:ea typeface="Lucida Grande"/>
        <a:cs typeface="Lucida Grande"/>
        <a:sym typeface="Lucida Grande"/>
      </a:defRPr>
    </a:lvl4pPr>
    <a:lvl5pPr indent="914400" defTabSz="457200">
      <a:defRPr sz="2200">
        <a:latin typeface="Lucida Grande"/>
        <a:ea typeface="Lucida Grande"/>
        <a:cs typeface="Lucida Grande"/>
        <a:sym typeface="Lucida Grande"/>
      </a:defRPr>
    </a:lvl5pPr>
    <a:lvl6pPr indent="1143000" defTabSz="457200">
      <a:defRPr sz="2200">
        <a:latin typeface="Lucida Grande"/>
        <a:ea typeface="Lucida Grande"/>
        <a:cs typeface="Lucida Grande"/>
        <a:sym typeface="Lucida Grande"/>
      </a:defRPr>
    </a:lvl6pPr>
    <a:lvl7pPr indent="1371600" defTabSz="457200">
      <a:defRPr sz="2200">
        <a:latin typeface="Lucida Grande"/>
        <a:ea typeface="Lucida Grande"/>
        <a:cs typeface="Lucida Grande"/>
        <a:sym typeface="Lucida Grande"/>
      </a:defRPr>
    </a:lvl7pPr>
    <a:lvl8pPr indent="1600200" defTabSz="457200">
      <a:defRPr sz="2200">
        <a:latin typeface="Lucida Grande"/>
        <a:ea typeface="Lucida Grande"/>
        <a:cs typeface="Lucida Grande"/>
        <a:sym typeface="Lucida Grande"/>
      </a:defRPr>
    </a:lvl8pPr>
    <a:lvl9pPr indent="1828800" defTabSz="457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spc="0" sz="1800">
                <a:solidFill>
                  <a:srgbClr val="000000"/>
                </a:solidFill>
              </a:defRPr>
            </a:pPr>
            <a:r>
              <a:rPr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spc="0" sz="1800">
                <a:solidFill>
                  <a:srgbClr val="000000"/>
                </a:solidFill>
              </a:defRPr>
            </a:pPr>
            <a:r>
              <a:rPr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spc="0" sz="1800">
                <a:solidFill>
                  <a:srgbClr val="000000"/>
                </a:solidFill>
              </a:defRPr>
            </a:pPr>
            <a:r>
              <a:rPr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spc="0" sz="1800">
                <a:solidFill>
                  <a:srgbClr val="000000"/>
                </a:solidFill>
              </a:defRPr>
            </a:pPr>
            <a:r>
              <a:rPr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spc="0" sz="1800">
                <a:solidFill>
                  <a:srgbClr val="000000"/>
                </a:solidFill>
              </a:defRPr>
            </a:pPr>
            <a:r>
              <a:rPr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spc="-84" sz="8400">
          <a:solidFill>
            <a:srgbClr val="FCEFC5"/>
          </a:solidFill>
          <a:latin typeface="+mn-lt"/>
          <a:ea typeface="+mn-ea"/>
          <a:cs typeface="+mn-cs"/>
          <a:sym typeface="Arial Black"/>
        </a:defRPr>
      </a:lvl1pPr>
      <a:lvl2pPr indent="228600" algn="ctr" defTabSz="584200">
        <a:lnSpc>
          <a:spcPct val="70000"/>
        </a:lnSpc>
        <a:defRPr spc="-84" sz="8400">
          <a:solidFill>
            <a:srgbClr val="FCEFC5"/>
          </a:solidFill>
          <a:latin typeface="+mn-lt"/>
          <a:ea typeface="+mn-ea"/>
          <a:cs typeface="+mn-cs"/>
          <a:sym typeface="Arial Black"/>
        </a:defRPr>
      </a:lvl2pPr>
      <a:lvl3pPr indent="457200" algn="ctr" defTabSz="584200">
        <a:lnSpc>
          <a:spcPct val="70000"/>
        </a:lnSpc>
        <a:defRPr spc="-84" sz="8400">
          <a:solidFill>
            <a:srgbClr val="FCEFC5"/>
          </a:solidFill>
          <a:latin typeface="+mn-lt"/>
          <a:ea typeface="+mn-ea"/>
          <a:cs typeface="+mn-cs"/>
          <a:sym typeface="Arial Black"/>
        </a:defRPr>
      </a:lvl3pPr>
      <a:lvl4pPr indent="685800" algn="ctr" defTabSz="584200">
        <a:lnSpc>
          <a:spcPct val="70000"/>
        </a:lnSpc>
        <a:defRPr spc="-84" sz="8400">
          <a:solidFill>
            <a:srgbClr val="FCEFC5"/>
          </a:solidFill>
          <a:latin typeface="+mn-lt"/>
          <a:ea typeface="+mn-ea"/>
          <a:cs typeface="+mn-cs"/>
          <a:sym typeface="Arial Black"/>
        </a:defRPr>
      </a:lvl4pPr>
      <a:lvl5pPr indent="914400" algn="ctr" defTabSz="584200">
        <a:lnSpc>
          <a:spcPct val="70000"/>
        </a:lnSpc>
        <a:defRPr spc="-84" sz="8400">
          <a:solidFill>
            <a:srgbClr val="FCEFC5"/>
          </a:solidFill>
          <a:latin typeface="+mn-lt"/>
          <a:ea typeface="+mn-ea"/>
          <a:cs typeface="+mn-cs"/>
          <a:sym typeface="Arial Black"/>
        </a:defRPr>
      </a:lvl5pPr>
      <a:lvl6pPr indent="1143000" algn="ctr" defTabSz="584200">
        <a:lnSpc>
          <a:spcPct val="70000"/>
        </a:lnSpc>
        <a:defRPr spc="-84" sz="8400">
          <a:solidFill>
            <a:srgbClr val="FCEFC5"/>
          </a:solidFill>
          <a:latin typeface="+mn-lt"/>
          <a:ea typeface="+mn-ea"/>
          <a:cs typeface="+mn-cs"/>
          <a:sym typeface="Arial Black"/>
        </a:defRPr>
      </a:lvl6pPr>
      <a:lvl7pPr indent="1371600" algn="ctr" defTabSz="584200">
        <a:lnSpc>
          <a:spcPct val="70000"/>
        </a:lnSpc>
        <a:defRPr spc="-84" sz="8400">
          <a:solidFill>
            <a:srgbClr val="FCEFC5"/>
          </a:solidFill>
          <a:latin typeface="+mn-lt"/>
          <a:ea typeface="+mn-ea"/>
          <a:cs typeface="+mn-cs"/>
          <a:sym typeface="Arial Black"/>
        </a:defRPr>
      </a:lvl7pPr>
      <a:lvl8pPr indent="1600200" algn="ctr" defTabSz="584200">
        <a:lnSpc>
          <a:spcPct val="70000"/>
        </a:lnSpc>
        <a:defRPr spc="-84" sz="8400">
          <a:solidFill>
            <a:srgbClr val="FCEFC5"/>
          </a:solidFill>
          <a:latin typeface="+mn-lt"/>
          <a:ea typeface="+mn-ea"/>
          <a:cs typeface="+mn-cs"/>
          <a:sym typeface="Arial Black"/>
        </a:defRPr>
      </a:lvl8pPr>
      <a:lvl9pPr indent="1828800" algn="ctr" defTabSz="584200">
        <a:lnSpc>
          <a:spcPct val="70000"/>
        </a:lnSpc>
        <a:defRPr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spc="-18">
          <a:solidFill>
            <a:schemeClr val="tx1"/>
          </a:solidFill>
          <a:latin typeface="+mn-lt"/>
          <a:ea typeface="+mn-ea"/>
          <a:cs typeface="+mn-cs"/>
          <a:sym typeface="Arial Black"/>
        </a:defRPr>
      </a:lvl1pPr>
      <a:lvl2pPr indent="228600" algn="ctr" defTabSz="584200">
        <a:lnSpc>
          <a:spcPct val="70000"/>
        </a:lnSpc>
        <a:defRPr spc="-18">
          <a:solidFill>
            <a:schemeClr val="tx1"/>
          </a:solidFill>
          <a:latin typeface="+mn-lt"/>
          <a:ea typeface="+mn-ea"/>
          <a:cs typeface="+mn-cs"/>
          <a:sym typeface="Arial Black"/>
        </a:defRPr>
      </a:lvl2pPr>
      <a:lvl3pPr indent="457200" algn="ctr" defTabSz="584200">
        <a:lnSpc>
          <a:spcPct val="70000"/>
        </a:lnSpc>
        <a:defRPr spc="-18">
          <a:solidFill>
            <a:schemeClr val="tx1"/>
          </a:solidFill>
          <a:latin typeface="+mn-lt"/>
          <a:ea typeface="+mn-ea"/>
          <a:cs typeface="+mn-cs"/>
          <a:sym typeface="Arial Black"/>
        </a:defRPr>
      </a:lvl3pPr>
      <a:lvl4pPr indent="685800" algn="ctr" defTabSz="584200">
        <a:lnSpc>
          <a:spcPct val="70000"/>
        </a:lnSpc>
        <a:defRPr spc="-18">
          <a:solidFill>
            <a:schemeClr val="tx1"/>
          </a:solidFill>
          <a:latin typeface="+mn-lt"/>
          <a:ea typeface="+mn-ea"/>
          <a:cs typeface="+mn-cs"/>
          <a:sym typeface="Arial Black"/>
        </a:defRPr>
      </a:lvl4pPr>
      <a:lvl5pPr indent="914400" algn="ctr" defTabSz="584200">
        <a:lnSpc>
          <a:spcPct val="70000"/>
        </a:lnSpc>
        <a:defRPr spc="-18">
          <a:solidFill>
            <a:schemeClr val="tx1"/>
          </a:solidFill>
          <a:latin typeface="+mn-lt"/>
          <a:ea typeface="+mn-ea"/>
          <a:cs typeface="+mn-cs"/>
          <a:sym typeface="Arial Black"/>
        </a:defRPr>
      </a:lvl5pPr>
      <a:lvl6pPr indent="1143000" algn="ctr" defTabSz="584200">
        <a:lnSpc>
          <a:spcPct val="70000"/>
        </a:lnSpc>
        <a:defRPr spc="-18">
          <a:solidFill>
            <a:schemeClr val="tx1"/>
          </a:solidFill>
          <a:latin typeface="+mn-lt"/>
          <a:ea typeface="+mn-ea"/>
          <a:cs typeface="+mn-cs"/>
          <a:sym typeface="Arial Black"/>
        </a:defRPr>
      </a:lvl6pPr>
      <a:lvl7pPr indent="1371600" algn="ctr" defTabSz="584200">
        <a:lnSpc>
          <a:spcPct val="70000"/>
        </a:lnSpc>
        <a:defRPr spc="-18">
          <a:solidFill>
            <a:schemeClr val="tx1"/>
          </a:solidFill>
          <a:latin typeface="+mn-lt"/>
          <a:ea typeface="+mn-ea"/>
          <a:cs typeface="+mn-cs"/>
          <a:sym typeface="Arial Black"/>
        </a:defRPr>
      </a:lvl7pPr>
      <a:lvl8pPr indent="1600200" algn="ctr" defTabSz="584200">
        <a:lnSpc>
          <a:spcPct val="70000"/>
        </a:lnSpc>
        <a:defRPr spc="-18">
          <a:solidFill>
            <a:schemeClr val="tx1"/>
          </a:solidFill>
          <a:latin typeface="+mn-lt"/>
          <a:ea typeface="+mn-ea"/>
          <a:cs typeface="+mn-cs"/>
          <a:sym typeface="Arial Black"/>
        </a:defRPr>
      </a:lvl8pPr>
      <a:lvl9pPr indent="1828800" algn="ctr" defTabSz="584200">
        <a:lnSpc>
          <a:spcPct val="70000"/>
        </a:lnSpc>
        <a:defRPr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b="1"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Hvað snýr upp?</a:t>
            </a:r>
          </a:p>
        </p:txBody>
      </p:sp>
      <p:sp>
        <p:nvSpPr>
          <p:cNvPr id="100" name="Shape 100"/>
          <p:cNvSpPr/>
          <p:nvPr/>
        </p:nvSpPr>
        <p:spPr>
          <a:xfrm>
            <a:off x="8521193" y="92678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uahirise.org/is/ESP_035969_1825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Hér sést árekstragígur sem hraun rann í gegnum á Elysium Planitia svæðinu á Mars. Grunnur og tiltölulega flatur botnn, gróf áferð yfirborðsins og mögulegar kólnunarsprungur virðast benda til þess að gígurinn hafi að hluta til fyllst af hrauni. Norðurhluti myndarinnar sýnir einnig umfangsmeira hraun sem umlykur efnisslettu stærsta árekstragígsins á myndinni.</a:t>
            </a:r>
          </a:p>
        </p:txBody>
      </p:sp>
      <p:pic>
        <p:nvPicPr>
          <p:cNvPr id="102" name="pasted-image.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