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4922_138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Hrím í skugga sandalda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uahirise.org/is/ESP_034922_1385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Sólin er lágt á lofti svo öldurnar varpa löngum skuggum og gera myndina áhrifameiri. Í skuggum aldanna sjást ljóir/bláir sveipir í skuggunum sem er hrím. Á upplýsta hluta aldanna eru  fimm dökkleitar en þunnar slóðir eftir rykþyrla sem liggja samsíða hryggjum sandaldanna.</a:t>
            </a:r>
          </a:p>
        </p:txBody>
      </p:sp>
      <p:pic>
        <p:nvPicPr>
          <p:cNvPr id="102" name="ESP_034922_138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