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s/ESP_034864_182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Giljadrög við miðbaug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uahirise.org/is/ESP_034864_1825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Hér sjáum við árekstragig sem er um 900 metra breiður og hefur áberandi giljadrög á öllum innri börmum sínum, nema í norðvesturhliðinni. Gígurinn myndaðist við hlið forns farvegs, svo norðvesturhlutinn hrundi ofan í farveginn þannig að hlíðarnar eru ekki eins brattar.</a:t>
            </a:r>
          </a:p>
        </p:txBody>
      </p:sp>
      <p:pic>
        <p:nvPicPr>
          <p:cNvPr id="102" name="ESP_034864_182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