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s/ESP_034084_165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Sandöldur gómaðar og losaðar á Mars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uahirise.org/is/ESP_034084_1655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Á Mars eru sandöldur gjarnan að finna ofan í gígum. Fyrir vikið vaknar spurningin: Hvort myndast öldurnar úr sandi í gígunum eða eru gígarnir einfaldlega gildrur fyrir öldur á hreyfingu? </a:t>
            </a:r>
          </a:p>
        </p:txBody>
      </p:sp>
      <p:pic>
        <p:nvPicPr>
          <p:cNvPr id="102" name="ESP_034084_165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