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Ares 3 og Marsbúinn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uahirise.org/is/ESP_026086_2115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Í skáldsögunni „Marsbúinn“ eftir Andy Weir ver strandaði geimfarinn Mark Watney tíma sínum að mestu á „Ares 3“ svæðinu á suðurhluta Acidalia Planitia. Í bókinni er Acidalia lýst sem flötum og greiðfærum stað — geimfarinn ekur meira að segja að lendingarstað Pathfinder og til baka.</a:t>
            </a:r>
          </a:p>
        </p:txBody>
      </p:sp>
      <p:pic>
        <p:nvPicPr>
          <p:cNvPr id="102" name="ESP_026086_21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