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23616_1005.jpg" descr="ESP_023616_100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Hér eru ísbreiðurnar lagskiptar, rétt eins og á Jörðinni, og kalla vísindamenn þær setlögin á suðurpólnum. Íslögin geyma upplýsingar um loftslag Mars í fyrndinni en það hefur lengi verið eitt helsta markmið vísindamanna sem rannsaka Mars að ráð í þær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Hér eru ísbreiðurnar lagskiptar, rétt eins og á Jörðinni, og kalla vísindamenn þær setlögin á suðurpólnum. Íslögin geyma upplýsingar um loftslag Mars í fyrndinni en það hefur lengi verið eitt helsta markmið vísindamanna sem rannsaka Mars að ráð í þær. (NASA/JPL/University of Arizona)</a:t>
            </a:r>
          </a:p>
        </p:txBody>
      </p:sp>
      <p:sp>
        <p:nvSpPr>
          <p:cNvPr id="131" name="Lagskiptur ís nærri suðurpól Mars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Lagskiptur ís nærri suðurpól Mars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P_023616_100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uahirise.org/ESP_023616_1005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