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4609_1720.jpg" descr="ESP_054609_172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A Ganges Chasma a Valles Marineris északkeleti részén található; belőle áradásos csatornák folytak ki észak felé. A kanyon aljzatán elszórt dombok annak a káoszterületnek a maradványai lehetnek, amely a kanyon beomlásakor képződött. Az alapkőzet helyenként eltérő színű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 Ganges Chasma a Valles Marineris északkeleti részén található; belőle áradásos csatornák folytak ki észak felé. A kanyon aljzatán elszórt dombok annak a káoszterületnek a maradványai lehetnek, amely a kanyon beomlásakor képződött. Az alapkőzet helyenként eltérő színű. </a:t>
            </a:r>
          </a:p>
        </p:txBody>
      </p:sp>
      <p:sp>
        <p:nvSpPr>
          <p:cNvPr id="131" name="Dombok a Ganges Chasmában"/>
          <p:cNvSpPr txBox="1"/>
          <p:nvPr/>
        </p:nvSpPr>
        <p:spPr>
          <a:xfrm>
            <a:off x="542925" y="6699787"/>
            <a:ext cx="11449795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Dombok a Ganges Chasmában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hu/ESP_054609_172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uahirise.org/hu/ESP_054609_1720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