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066_1920.jpg" descr="ESP_054066_19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Itt egy friss becsapódási kráter látható, amelynek létrejötte egy porlavinát is keltett. Amikor a meteoroid a felszínbe csapódott és felrobbant, létrehozva a krátert, destabilizálta a lejtő anyagát és elindította lavinát, amely a lejtősávot létrehozta. (NASA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Itt egy friss becsapódási kráter látható, amelynek létrejötte egy porlavinát is keltett. Amikor a meteoroid a felszínbe csapódott és felrobbant, létrehozva a krátert, destabilizálta a lejtő anyagát és elindította lavinát, amely a lejtősávot létrehozta. (NASAJPL/University of Arizona)</a:t>
            </a:r>
          </a:p>
        </p:txBody>
      </p:sp>
      <p:sp>
        <p:nvSpPr>
          <p:cNvPr id="131" name="Robban és csíkot húz"/>
          <p:cNvSpPr txBox="1"/>
          <p:nvPr/>
        </p:nvSpPr>
        <p:spPr>
          <a:xfrm>
            <a:off x="542925" y="6699787"/>
            <a:ext cx="1144979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Robban és csíkot húz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hu/ESP_054066_192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uahirise.org/hu/ESP_054066_1920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