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3129_2650.jpg" descr="ESP_053129_26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A Mars északi sarkvidéki területeinek homokdűnéit a sötét, bazaltos homokon keresztülfújó halványsárga por világos takarója borítja. A dűnék peremein évszakos szárazjégfoltok láthatóak. Ezek a foltok a nyári napon elszublimálva el fognak tűnni. Néhány jégtömb is látható egy dűne szélárnyékos oldalán kialakult homoklavina fülkéjének alján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 Mars északi sarkvidéki területeinek homokdűnéit a sötét, bazaltos homokon keresztülfújó halványsárga por világos takarója borítja. A dűnék peremein évszakos szárazjégfoltok láthatóak. Ezek a foltok a nyári napon elszublimálva el fognak tűnni. Néhány jégtömb is látható egy dűne szélárnyékos oldalán kialakult homoklavina fülkéjének alján. (NASA/JPL/University of Arizona)</a:t>
            </a:r>
          </a:p>
        </p:txBody>
      </p:sp>
      <p:sp>
        <p:nvSpPr>
          <p:cNvPr id="131" name="Por és dér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Por és dér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hu/ESP_053129_265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uahirise.org/hu/ESP_053129_2650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