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ESP_053129_2650.jpg" descr="ESP_053129_265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Οι αμμοθίνες στις βόρειες πολικές περιοχές του Άρη εμφανίζουν λεπτά επικαλύμματα ανοικτόχρωμης πορτοκαλής σκόνης, που απλώνονται από τον άνεμο, πάνω στην  σκούρα βασαλτική άμμο. Γύρω από τις άκρες των θινών υπάρχουν περιοχές καλυμμένες από εποχιακό ξηρό πάγο. (NASAJPL/University of Arizo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Οι αμμοθίνες στις βόρειες πολικές περιοχές του Άρη εμφανίζουν λεπτά επικαλύμματα ανοικτόχρωμης πορτοκαλής σκόνης, που απλώνονται από τον άνεμο, πάνω στην  σκούρα βασαλτική άμμο. Γύρω από τις άκρες των θινών υπάρχουν περιοχές καλυμμένες από εποχιακό ξηρό πάγο. (NASAJPL/University of Arizona)</a:t>
            </a:r>
          </a:p>
        </p:txBody>
      </p:sp>
      <p:sp>
        <p:nvSpPr>
          <p:cNvPr id="131" name="Σκόνη και Πάχνη"/>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Σκόνη και Πάχνη</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gr/ESP_053129_2650"/>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uahirise.org/gr/ESP_053129_2650</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