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Shape 12"/>
          <p:cNvSpPr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Shape 13"/>
          <p:cNvSpPr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Shape 22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Shape 23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Shape 24"/>
          <p:cNvSpPr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Shape 42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Shape 43"/>
          <p:cNvSpPr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Shape 44"/>
          <p:cNvSpPr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hape 45"/>
          <p:cNvSpPr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hape 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Shape 72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Shape 73"/>
          <p:cNvSpPr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Shape 74"/>
          <p:cNvSpPr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Shape 91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Shape 92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21000">
                <a:solidFill>
                  <a:srgbClr val="E4E4E4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Shape 102"/>
          <p:cNvSpPr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Shape 103"/>
          <p:cNvSpPr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sz="4800">
                <a:solidFill>
                  <a:srgbClr val="6B6D6D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hape 129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Shape 130"/>
          <p:cNvSpPr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Αυτός ο κρατήρας επιδεικνύει  θίνες και αμμώδη επικαλύμματα στον πυθμένα του. Αλλά τι είναι τ' αμμώδη επικαλύμματα; Η χιονόπτωση στην Γη δίνει ένα καλό παράδειγμα για τ' αμμώδη επικαλύμματα: Όταν χιονίζει το έδαφος καλύπτεται από ένα στρώμα χιονιού, που μπορεί να φθάσει το πάχος μερικών μέτρων. Το χιόνι καλύπτει σαν μανδύας το έδαφος κι ακολουθεί την υποκείμενη τοπογραφία.</a:t>
            </a:r>
          </a:p>
        </p:txBody>
      </p:sp>
      <p:sp>
        <p:nvSpPr>
          <p:cNvPr id="131" name="Shape 131"/>
          <p:cNvSpPr/>
          <p:nvPr/>
        </p:nvSpPr>
        <p:spPr>
          <a:xfrm>
            <a:off x="542925" y="6699787"/>
            <a:ext cx="12025462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Παρακολουθώντας Αμμώδη Επικαλύμματα και Θίνες</a:t>
            </a:r>
          </a:p>
        </p:txBody>
      </p:sp>
      <p:pic>
        <p:nvPicPr>
          <p:cNvPr id="132" name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Shape 133"/>
          <p:cNvSpPr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uahirise.org/gr/ESP_050182_1165</a:t>
            </a:r>
          </a:p>
        </p:txBody>
      </p:sp>
      <p:pic>
        <p:nvPicPr>
          <p:cNvPr id="134" name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0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0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