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gr/ESP_040661_1890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Οι Αύλακες του Γίγαντος (Gigas Sulci)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uahirise.org/gr/ESP_040661_1890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Η Λατινική λέξη sulcus (sulci στον πληθυντικό) σημαίνει “μεταξύ τους παράλληλες αύλακες και κορυφογραμμές”. Είναι ένας καθαρά περιγραφικός όρος εδαφικών σχηματισμών, που θα μπορούσαν όμως να έχουν ποικιλία προέλευσης.</a:t>
            </a:r>
          </a:p>
        </p:txBody>
      </p:sp>
      <p:pic>
        <p:nvPicPr>
          <p:cNvPr id="102" name="ESP_040661_1890.jpg"/>
          <p:cNvPicPr/>
          <p:nvPr/>
        </p:nvPicPr>
        <p:blipFill>
          <a:blip r:embed="rId3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