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Παχνισμένες Πλαγιές στα Τέλη της Άνοιξης</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uahirise.org/gr/ESP_039114_1115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Αυτή την εποχή του χρόνου, μόνον τα τοιχώματα τα στραμμένα προς τον νότο κρατούν ακόμη πάχνη, αφού στα τοιχώματα με βόρειο προσανατολισμό αυτή έχει χαθεί. Δεν είναι μόνο τα ρέματα όμως, η μόνη γεωλογική δραστηριότητα εδώ. Στο κάτω μέρος του τοιχώματος είναι ορατός ένας μικρός μετεωρικός κρατήρας.</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