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b="1"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Διαβρωμένη Περιοχή στην Χώρα της Αραβίας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700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uahirise.org/gr/ESP_039113_1915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Κάποτε, αυτή η περιοχή ήταν μιά ομαλή πεδιάδα, αλλά με την πάροδο του χρόνου διαβρώθηκε (το πιθανότερο από τον άνεμο), σχηματίζοντας χαμηλά βυθίσματα, όπου σήμερα βλέπουμε πολλές μικρές θίνες.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