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100">
                <a:solidFill>
                  <a:srgbClr val="FFFFFF"/>
                </a:solidFill>
                <a:latin typeface="Helvetica"/>
                <a:ea typeface="Helvetica"/>
                <a:cs typeface="Helvetica"/>
                <a:sym typeface="Helvetica"/>
              </a:defRPr>
            </a:lvl1pPr>
          </a:lstStyle>
          <a:p>
            <a:pPr lvl="0">
              <a:defRPr b="0" sz="1800">
                <a:solidFill>
                  <a:srgbClr val="000000"/>
                </a:solidFill>
              </a:defRPr>
            </a:pPr>
            <a:r>
              <a:rPr b="1" sz="3100">
                <a:solidFill>
                  <a:srgbClr val="FFFFFF"/>
                </a:solidFill>
              </a:rPr>
              <a:t>Υψώματα Στρωσιγενούς Υλικού  στο Δυτικό  Άκρο του Μέλανος Χάσματος</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uahirise.org/gr/ESP_037494_1685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Αυτή  η εικόνα παρουσιάζει ένα έξοχο παράδειγμα επαφής μεταξύ  στρωσιγενών αποθέσεων μετά  τον σχηματισμό  του φαραγγιού, με αποθέσεις που προϋπήρχαν του σχηματισμού  του. Τα υλικά είναι κοντά  στις στρωσιγενείς αποθέσεις του εσωτερικού, που περιέχουν θειϊκά  άλατα και πιθανώς ένυδρα ορυκτά.</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