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Περιοχή μ’Επικάλυμμα στα Μέσα Νότια Πλάτη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uahirise.org/gr/ESP_037474_1380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Τα μέσα γεωγραφικά πλάτη του Άρη εμφανίζουν πλούσιες σε πάγο επικαλυπτήριες αποθέσεις, σε διάφορα στάδια διάβρωσης. Το επικάλυμμα αυτό πιστεύεται ότι έχει εναποτεθεί σαν χιόνι κατά την διάρκεια περιόδων, στις οποίες η γωνία κλίσεως του άξονα περιστροφής του Πλανήτη -- που ονομάζεται λόξωση -- είναι πολύ μεγαλύτερη από την σημερινή, γεγονός που συνέβει στον Άρη για τελευταία φορά περίπου πριν 10 εκατομύρια χρόνια.</a:t>
            </a:r>
          </a:p>
        </p:txBody>
      </p:sp>
      <p:pic>
        <p:nvPicPr>
          <p:cNvPr id="102" name="ESP_037474_1380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