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Το Curiosity είναι Offside!</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uahirise.org/gr/ESP_037117_1755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500">
                <a:solidFill>
                  <a:srgbClr val="FFFFFF"/>
                </a:solidFill>
                <a:latin typeface="Helvetica"/>
                <a:ea typeface="Helvetica"/>
                <a:cs typeface="Helvetica"/>
                <a:sym typeface="Helvetica"/>
              </a:defRPr>
            </a:lvl1pPr>
          </a:lstStyle>
          <a:p>
            <a:pPr lvl="0">
              <a:defRPr sz="1800">
                <a:solidFill>
                  <a:srgbClr val="000000"/>
                </a:solidFill>
              </a:defRPr>
            </a:pPr>
            <a:r>
              <a:rPr sz="1500">
                <a:solidFill>
                  <a:srgbClr val="FFFFFF"/>
                </a:solidFill>
              </a:rPr>
              <a:t>Το HiRISE πήρε αυτή την λήψη στις 27 Ιουνίου 2014, όταν το Curiosity μόλις  πέρασε το όριο της "3σ έλλειψης προσεδάφισης" (η μπλε γραμμή είναι το όριο της έλλειψης). Έντάξει, δεν ακούω ακόμη ζητωκραυγές, επομένως θα πρέπει ν' αναρωτιέστε "τι στην ευχή είναι μια 3σ έλλειψη προσεδάφισης;” Είναι η στατιστική πρόβλεψη του πού θα κατέληγε προσεδαφιζόμενο στην Αρειανή επιφάνεια το όχημα, λαμβάνοντας υπόψην αβεβαιότητες, όπως οι  συνθήκες κατά την είσοδό του στην ατμοσφαιρα και στην κάθοδό του σ' αυτήν. Το 3σ (3-σίγμα) είναι  όρος των μηχανικών και σημαίνει 3 τυπικές αποκλίσεις.</a:t>
            </a:r>
          </a:p>
        </p:txBody>
      </p:sp>
      <p:pic>
        <p:nvPicPr>
          <p:cNvPr id="102" name="ESP_037117_175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