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700"/>
              </a:gs>
              <a:gs pos="100000">
                <a:srgbClr val="7F00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100">
                <a:solidFill>
                  <a:srgbClr val="FFFFFF"/>
                </a:solidFill>
                <a:latin typeface="Helvetica"/>
                <a:ea typeface="Helvetica"/>
                <a:cs typeface="Helvetica"/>
                <a:sym typeface="Helvetica"/>
              </a:defRPr>
            </a:lvl1pPr>
          </a:lstStyle>
          <a:p>
            <a:pPr lvl="0">
              <a:defRPr b="0" sz="1800">
                <a:solidFill>
                  <a:srgbClr val="000000"/>
                </a:solidFill>
              </a:defRPr>
            </a:pPr>
            <a:r>
              <a:rPr b="1" sz="3100">
                <a:solidFill>
                  <a:srgbClr val="FFFFFF"/>
                </a:solidFill>
              </a:rPr>
              <a:t>Ένας Μετεωρικός Κρατήρας στην Πεδιάδα της Ίσιδος (Isidis Planitia)</a:t>
            </a:r>
          </a:p>
        </p:txBody>
      </p:sp>
      <p:sp>
        <p:nvSpPr>
          <p:cNvPr id="100" name="Shape 100"/>
          <p:cNvSpPr/>
          <p:nvPr/>
        </p:nvSpPr>
        <p:spPr>
          <a:xfrm>
            <a:off x="8546593" y="9283699"/>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uahirise.org/gr/ESP_036934_1915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Η τοποθεσία αυτή ανήκει επιπλέον στα υποψήφια σημεία εντοπισμού της ακάτου Beagle 2, βασισμένη σε εικόνα από το Mars Global Surveyor. Το HiRISE έχει λάβει άλλες 24 εικόνες, καλύπτοντας σχεδόν όλη την αναμενόμενη έλλεψη προσεδάφισης του Beagle 2, αλλά κανένα καθαρό στοιχείο της ακάτου δεν εντοπίστηκε. </a:t>
            </a:r>
          </a:p>
        </p:txBody>
      </p:sp>
      <p:pic>
        <p:nvPicPr>
          <p:cNvPr id="102" name="pasted-image.tif"/>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700"/>
            </a:gs>
            <a:gs pos="100000">
              <a:srgbClr val="7F00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
            <a:srgbClr val="A29A85"/>
          </a:buClr>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