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media/image1.jpeg" ContentType="image/jpeg"/>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media/image2.jpeg" ContentType="image/jpeg"/>
</Types>
</file>

<file path=_rels/.rels><?xml version="1.0" encoding="UTF-8" standalone="yes"?><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5"/>
  </p:sldMasterIdLst>
  <p:notesMasterIdLst>
    <p:notesMasterId r:id="rId7"/>
  </p:notesMasterIdLst>
  <p:sldIdLst>
    <p:sldId id="256" r:id="rId8"/>
  </p:sldIdLst>
  <p:sldSz cx="13004800" cy="9753600"/>
  <p:notesSz cx="6858000" cy="9144000"/>
  <p:defaultTextStyle>
    <a:lvl1pPr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1pPr>
    <a:lvl2pPr indent="3429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2pPr>
    <a:lvl3pPr indent="6858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3pPr>
    <a:lvl4pPr indent="10287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4pPr>
    <a:lvl5pPr indent="13716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5pPr>
    <a:lvl6pPr indent="17145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6pPr>
    <a:lvl7pPr indent="20574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7pPr>
    <a:lvl8pPr indent="24003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8pPr>
    <a:lvl9pPr indent="27432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showPr loop="0"/>
</p:presentationPr>
</file>

<file path=ppt/tableStyles.xml><?xml version="1.0" encoding="utf-8"?>
<a:tblStyleLst xmlns:a="http://schemas.openxmlformats.org/drawingml/2006/main" xmlns:r="http://schemas.openxmlformats.org/officeDocument/2006/relationships" def="{5940675A-B579-460E-94D1-54222C63F5DA}">
  <a:tblStyle styleId="{8F44A2F1-9E1F-4B54-A3A2-5F16C0AD49E2}" styleName="">
    <a:tblBg/>
    <a:wholeTbl>
      <a:tcTxStyle b="off" i="off">
        <a:font>
          <a:latin typeface="American Typewriter Light"/>
          <a:ea typeface="American Typewriter Light"/>
          <a:cs typeface="American Typewriter Light"/>
        </a:font>
        <a:srgbClr val="FCEFC5"/>
      </a:tcTxStyle>
      <a:tcStyle>
        <a:tcBdr>
          <a:left>
            <a:ln w="6350" cap="flat">
              <a:solidFill>
                <a:srgbClr val="FCEFC5"/>
              </a:solidFill>
              <a:custDash>
                <a:ds d="600000" sp="600000"/>
              </a:custDash>
              <a:miter lim="400000"/>
            </a:ln>
          </a:left>
          <a:right>
            <a:ln w="6350" cap="flat">
              <a:solidFill>
                <a:srgbClr val="FCEFC5"/>
              </a:solidFill>
              <a:custDash>
                <a:ds d="600000" sp="600000"/>
              </a:custDash>
              <a:miter lim="400000"/>
            </a:ln>
          </a:right>
          <a:top>
            <a:ln w="6350" cap="flat">
              <a:solidFill>
                <a:srgbClr val="FCEFC5"/>
              </a:solidFill>
              <a:custDash>
                <a:ds d="600000" sp="600000"/>
              </a:custDash>
              <a:miter lim="400000"/>
            </a:ln>
          </a:top>
          <a:bottom>
            <a:ln w="6350" cap="flat">
              <a:solidFill>
                <a:srgbClr val="FCEFC5"/>
              </a:solidFill>
              <a:custDash>
                <a:ds d="600000" sp="600000"/>
              </a:custDash>
              <a:miter lim="400000"/>
            </a:ln>
          </a:bottom>
          <a:insideH>
            <a:ln w="6350" cap="flat">
              <a:solidFill>
                <a:srgbClr val="FCEFC5"/>
              </a:solidFill>
              <a:custDash>
                <a:ds d="600000" sp="600000"/>
              </a:custDash>
              <a:miter lim="400000"/>
            </a:ln>
          </a:insideH>
          <a:insideV>
            <a:ln w="6350" cap="flat">
              <a:solidFill>
                <a:srgbClr val="FCEFC5"/>
              </a:solidFill>
              <a:custDash>
                <a:ds d="600000" sp="600000"/>
              </a:custDash>
              <a:miter lim="400000"/>
            </a:ln>
          </a:insideV>
        </a:tcBdr>
        <a:fill>
          <a:noFill/>
        </a:fill>
      </a:tcStyle>
    </a:wholeTbl>
    <a:band2H>
      <a:tcTxStyle b="def" i="def"/>
      <a:tcStyle>
        <a:tcBdr/>
        <a:fill>
          <a:solidFill>
            <a:srgbClr val="AFAFAF">
              <a:alpha val="20000"/>
            </a:srgbClr>
          </a:solidFill>
        </a:fill>
      </a:tcStyle>
    </a:band2H>
    <a:firstCol>
      <a:tcTxStyle b="on" i="off">
        <a:font>
          <a:latin typeface="American Typewriter"/>
          <a:ea typeface="American Typewriter"/>
          <a:cs typeface="American Typewriter"/>
        </a:font>
        <a:srgbClr val="3F0301">
          <a:alpha val="75000"/>
        </a:srgbClr>
      </a:tcTxStyle>
      <a:tcStyle>
        <a:tcBdr>
          <a:left>
            <a:ln w="12700" cap="flat">
              <a:solidFill>
                <a:srgbClr val="C51A01"/>
              </a:solidFill>
              <a:prstDash val="solid"/>
              <a:miter lim="400000"/>
            </a:ln>
          </a:left>
          <a:right>
            <a:ln w="6350" cap="flat">
              <a:solidFill>
                <a:srgbClr val="FCEFC5"/>
              </a:solidFill>
              <a:custDash>
                <a:ds d="600000" sp="600000"/>
              </a:custDash>
              <a:miter lim="400000"/>
            </a:ln>
          </a:right>
          <a:top>
            <a:ln w="12700" cap="flat">
              <a:solidFill>
                <a:srgbClr val="C51A01"/>
              </a:solidFill>
              <a:prstDash val="solid"/>
              <a:miter lim="400000"/>
            </a:ln>
          </a:top>
          <a:bottom>
            <a:ln w="12700" cap="flat">
              <a:solidFill>
                <a:srgbClr val="C51A01"/>
              </a:solidFill>
              <a:prstDash val="solid"/>
              <a:miter lim="400000"/>
            </a:ln>
          </a:bottom>
          <a:insideH>
            <a:ln w="12700" cap="flat">
              <a:solidFill>
                <a:srgbClr val="C51A01"/>
              </a:solidFill>
              <a:prstDash val="solid"/>
              <a:miter lim="400000"/>
            </a:ln>
          </a:insideH>
          <a:insideV>
            <a:ln w="12700" cap="flat">
              <a:solidFill>
                <a:srgbClr val="C51A01"/>
              </a:solidFill>
              <a:prstDash val="solid"/>
              <a:miter lim="400000"/>
            </a:ln>
          </a:insideV>
        </a:tcBdr>
        <a:fill>
          <a:gradFill>
            <a:gsLst>
              <a:gs pos="0">
                <a:srgbClr val="BB1700"/>
              </a:gs>
              <a:gs pos="100000">
                <a:srgbClr val="7F0004"/>
              </a:gs>
            </a:gsLst>
            <a:lin ang="5400000"/>
          </a:gradFill>
        </a:fill>
      </a:tcStyle>
    </a:firstCol>
    <a:lastRow>
      <a:tcTxStyle b="on" i="off">
        <a:font>
          <a:latin typeface="American Typewriter"/>
          <a:ea typeface="American Typewriter"/>
          <a:cs typeface="American Typewriter"/>
        </a:font>
        <a:srgbClr val="3F0301">
          <a:alpha val="75000"/>
        </a:srgbClr>
      </a:tcTxStyle>
      <a:tcStyle>
        <a:tcBdr>
          <a:left>
            <a:ln w="12700" cap="flat">
              <a:solidFill>
                <a:srgbClr val="C51A01"/>
              </a:solidFill>
              <a:prstDash val="solid"/>
              <a:miter lim="400000"/>
            </a:ln>
          </a:left>
          <a:right>
            <a:ln w="12700" cap="flat">
              <a:solidFill>
                <a:srgbClr val="C51A01"/>
              </a:solidFill>
              <a:prstDash val="solid"/>
              <a:miter lim="400000"/>
            </a:ln>
          </a:right>
          <a:top>
            <a:ln w="6350" cap="flat">
              <a:solidFill>
                <a:srgbClr val="FCEFC5"/>
              </a:solidFill>
              <a:custDash>
                <a:ds d="600000" sp="600000"/>
              </a:custDash>
              <a:miter lim="400000"/>
            </a:ln>
          </a:top>
          <a:bottom>
            <a:ln w="12700" cap="flat">
              <a:solidFill>
                <a:srgbClr val="C51A01"/>
              </a:solidFill>
              <a:prstDash val="solid"/>
              <a:miter lim="400000"/>
            </a:ln>
          </a:bottom>
          <a:insideH>
            <a:ln w="12700" cap="flat">
              <a:solidFill>
                <a:srgbClr val="C51A01"/>
              </a:solidFill>
              <a:prstDash val="solid"/>
              <a:miter lim="400000"/>
            </a:ln>
          </a:insideH>
          <a:insideV>
            <a:ln w="12700" cap="flat">
              <a:solidFill>
                <a:srgbClr val="C51A01"/>
              </a:solidFill>
              <a:prstDash val="solid"/>
              <a:miter lim="400000"/>
            </a:ln>
          </a:insideV>
        </a:tcBdr>
        <a:fill>
          <a:gradFill>
            <a:gsLst>
              <a:gs pos="0">
                <a:srgbClr val="BB1700"/>
              </a:gs>
              <a:gs pos="100000">
                <a:srgbClr val="7F0004"/>
              </a:gs>
            </a:gsLst>
            <a:lin ang="5400000"/>
          </a:gradFill>
        </a:fill>
      </a:tcStyle>
    </a:lastRow>
    <a:firstRow>
      <a:tcTxStyle b="on" i="off">
        <a:font>
          <a:latin typeface="American Typewriter"/>
          <a:ea typeface="American Typewriter"/>
          <a:cs typeface="American Typewriter"/>
        </a:font>
        <a:srgbClr val="3F0301">
          <a:alpha val="75000"/>
        </a:srgbClr>
      </a:tcTxStyle>
      <a:tcStyle>
        <a:tcBdr>
          <a:left>
            <a:ln w="12700" cap="flat">
              <a:solidFill>
                <a:srgbClr val="C51A01"/>
              </a:solidFill>
              <a:prstDash val="solid"/>
              <a:miter lim="400000"/>
            </a:ln>
          </a:left>
          <a:right>
            <a:ln w="12700" cap="flat">
              <a:solidFill>
                <a:srgbClr val="C51A01"/>
              </a:solidFill>
              <a:prstDash val="solid"/>
              <a:miter lim="400000"/>
            </a:ln>
          </a:right>
          <a:top>
            <a:ln w="12700" cap="flat">
              <a:solidFill>
                <a:srgbClr val="C51A01"/>
              </a:solidFill>
              <a:prstDash val="solid"/>
              <a:miter lim="400000"/>
            </a:ln>
          </a:top>
          <a:bottom>
            <a:ln w="6350" cap="flat">
              <a:solidFill>
                <a:srgbClr val="FCEFC5"/>
              </a:solidFill>
              <a:custDash>
                <a:ds d="600000" sp="600000"/>
              </a:custDash>
              <a:miter lim="400000"/>
            </a:ln>
          </a:bottom>
          <a:insideH>
            <a:ln w="12700" cap="flat">
              <a:solidFill>
                <a:srgbClr val="C51A01"/>
              </a:solidFill>
              <a:prstDash val="solid"/>
              <a:miter lim="400000"/>
            </a:ln>
          </a:insideH>
          <a:insideV>
            <a:ln w="12700" cap="flat">
              <a:solidFill>
                <a:srgbClr val="C51A01"/>
              </a:solidFill>
              <a:prstDash val="solid"/>
              <a:miter lim="400000"/>
            </a:ln>
          </a:insideV>
        </a:tcBdr>
        <a:fill>
          <a:gradFill>
            <a:gsLst>
              <a:gs pos="0">
                <a:srgbClr val="BB1700"/>
              </a:gs>
              <a:gs pos="100000">
                <a:srgbClr val="7F0004"/>
              </a:gs>
            </a:gsLst>
            <a:lin ang="5400000"/>
          </a:gradFill>
        </a:fill>
      </a:tcStyle>
    </a:firstRow>
  </a:tblStyle>
  <a:tblStyle styleId="{C7B018BB-80A7-4F77-B60F-C8B233D01FF8}" styleName="">
    <a:tblBg/>
    <a:wholeTbl>
      <a:tcTxStyle b="def" i="def">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b="def" i="def"/>
      <a:tcStyle>
        <a:tcBdr/>
        <a:fill>
          <a:solidFill>
            <a:srgbClr val="E1E0DA"/>
          </a:solidFill>
        </a:fill>
      </a:tcStyle>
    </a:band2H>
    <a:firstCol>
      <a:tcTxStyle b="on" i="def">
        <a:font>
          <a:latin typeface="Helvetica Light"/>
          <a:ea typeface="Helvetica Light"/>
          <a:cs typeface="Helvetica Light"/>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5AC831"/>
          </a:solidFill>
        </a:fill>
      </a:tcStyle>
    </a:firstCol>
    <a:lastRow>
      <a:tcTxStyle b="def" i="def">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lastRow>
    <a:firstRow>
      <a:tcTxStyle b="on" i="def">
        <a:font>
          <a:latin typeface="Helvetica Light"/>
          <a:ea typeface="Helvetica Light"/>
          <a:cs typeface="Helvetica Light"/>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00882B"/>
          </a:solidFill>
        </a:fill>
      </a:tcStyle>
    </a:firstRow>
  </a:tblStyle>
  <a:tblStyle styleId="{EEE7283C-3CF3-47DC-8721-378D4A62B228}" styleName="">
    <a:tblBg/>
    <a:wholeTbl>
      <a:tcTxStyle b="def" i="def">
        <a:font>
          <a:latin typeface="Helvetica Light"/>
          <a:ea typeface="Helvetica Light"/>
          <a:cs typeface="Helvetica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E6E3D7"/>
          </a:solidFill>
        </a:fill>
      </a:tcStyle>
    </a:wholeTbl>
    <a:band2H>
      <a:tcTxStyle b="def" i="def"/>
      <a:tcStyle>
        <a:tcBdr/>
        <a:fill>
          <a:solidFill>
            <a:srgbClr val="C3C2C2"/>
          </a:solidFill>
        </a:fill>
      </a:tcStyle>
    </a:band2H>
    <a:firstCol>
      <a:tcTxStyle b="on" i="def">
        <a:font>
          <a:latin typeface="Helvetica Light"/>
          <a:ea typeface="Helvetica Light"/>
          <a:cs typeface="Helvetica Light"/>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09C99"/>
          </a:solidFill>
        </a:fill>
      </a:tcStyle>
    </a:firstCol>
    <a:lastRow>
      <a:tcTxStyle b="on" i="def">
        <a:font>
          <a:latin typeface="Helvetica Light"/>
          <a:ea typeface="Helvetica Light"/>
          <a:cs typeface="Helvetica Light"/>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lastRow>
    <a:firstRow>
      <a:tcTxStyle b="on" i="def">
        <a:font>
          <a:latin typeface="Helvetica Light"/>
          <a:ea typeface="Helvetica Light"/>
          <a:cs typeface="Helvetica Light"/>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firstRow>
  </a:tblStyle>
  <a:tblStyle styleId="{CF821DB8-F4EB-4A41-A1BA-3FCAFE7338EE}" styleName="">
    <a:tblBg/>
    <a:wholeTbl>
      <a:tcTxStyle b="def" i="def">
        <a:font>
          <a:latin typeface="Helvetica Light"/>
          <a:ea typeface="Helvetica Light"/>
          <a:cs typeface="Helvetica Light"/>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EBEBEB"/>
          </a:solidFill>
        </a:fill>
      </a:tcStyle>
    </a:wholeTbl>
    <a:band2H>
      <a:tcTxStyle b="def" i="def"/>
      <a:tcStyle>
        <a:tcBdr/>
        <a:fill>
          <a:solidFill>
            <a:srgbClr val="DCE5E6"/>
          </a:solidFill>
        </a:fill>
      </a:tcStyle>
    </a:band2H>
    <a:firstCol>
      <a:tcTxStyle b="on" i="def">
        <a:font>
          <a:latin typeface="Helvetica Light"/>
          <a:ea typeface="Helvetica Light"/>
          <a:cs typeface="Helvetica Light"/>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Col>
    <a:lastRow>
      <a:tcTxStyle b="on" i="def">
        <a:font>
          <a:latin typeface="Helvetica Light"/>
          <a:ea typeface="Helvetica Light"/>
          <a:cs typeface="Helvetica Light"/>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lastRow>
    <a:firstRow>
      <a:tcTxStyle b="on" i="def">
        <a:font>
          <a:latin typeface="Helvetica Light"/>
          <a:ea typeface="Helvetica Light"/>
          <a:cs typeface="Helvetica Light"/>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Row>
  </a:tblStyle>
  <a:tblStyle styleId="{33BA23B1-9221-436E-865A-0063620EA4FD}" styleName="">
    <a:tblBg/>
    <a:wholeTbl>
      <a:tcTxStyle b="def" i="def">
        <a:font>
          <a:latin typeface="Helvetica Light"/>
          <a:ea typeface="Helvetica Light"/>
          <a:cs typeface="Helvetica Light"/>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D0D1D2"/>
          </a:solidFill>
        </a:fill>
      </a:tcStyle>
    </a:wholeTbl>
    <a:band2H>
      <a:tcTxStyle b="def" i="def"/>
      <a:tcStyle>
        <a:tcBdr/>
        <a:fill>
          <a:solidFill>
            <a:srgbClr val="DEDEDF"/>
          </a:solidFill>
        </a:fill>
      </a:tcStyle>
    </a:band2H>
    <a:firstCol>
      <a:tcTxStyle b="on" i="def">
        <a:font>
          <a:latin typeface="Helvetica Light"/>
          <a:ea typeface="Helvetica Light"/>
          <a:cs typeface="Helvetica Light"/>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761"/>
          </a:solidFill>
        </a:fill>
      </a:tcStyle>
    </a:firstCol>
    <a:lastRow>
      <a:tcTxStyle b="on" i="def">
        <a:font>
          <a:latin typeface="Helvetica Light"/>
          <a:ea typeface="Helvetica Light"/>
          <a:cs typeface="Helvetica Light"/>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909398"/>
          </a:solidFill>
        </a:fill>
      </a:tcStyle>
    </a:lastRow>
    <a:firstRow>
      <a:tcTxStyle b="on" i="def">
        <a:font>
          <a:latin typeface="Helvetica Light"/>
          <a:ea typeface="Helvetica Light"/>
          <a:cs typeface="Helvetica Light"/>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67C85"/>
          </a:solidFill>
        </a:fill>
      </a:tcStyle>
    </a:firstRow>
  </a:tblStyle>
  <a:tblStyle styleId="{2708684C-4D16-4618-839F-0558EEFCDFE6}" styleName="">
    <a:tblBg/>
    <a:wholeTbl>
      <a:tcTxStyle b="def" i="def">
        <a:font>
          <a:latin typeface="Helvetica Light"/>
          <a:ea typeface="Helvetica Light"/>
          <a:cs typeface="Helvetica Light"/>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b="def" i="def"/>
      <a:tcStyle>
        <a:tcBdr/>
        <a:fill>
          <a:solidFill>
            <a:srgbClr val="EDEEEE"/>
          </a:solidFill>
        </a:fill>
      </a:tcStyle>
    </a:band2H>
    <a:firstCol>
      <a:tcTxStyle b="on" i="def">
        <a:font>
          <a:latin typeface="Helvetica"/>
          <a:ea typeface="Helvetica"/>
          <a:cs typeface="Helvetica"/>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de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de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 styleId="{4C3C2611-4C71-4FC5-86AE-919BDF0F9419}" styleName="">
    <a:tblBg/>
    <a:wholeTbl>
      <a:tcTxStyle b="def" i="def">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b="def" i="def"/>
      <a:tcStyle>
        <a:tcBdr/>
        <a:fill>
          <a:solidFill>
            <a:srgbClr val="E3E5E8"/>
          </a:solidFill>
        </a:fill>
      </a:tcStyle>
    </a:band2H>
    <a:firstCol>
      <a:tcTxStyle b="on" i="def">
        <a:font>
          <a:latin typeface="Helvetica Light"/>
          <a:ea typeface="Helvetica Light"/>
          <a:cs typeface="Helvetica Light"/>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398CCE"/>
          </a:solidFill>
        </a:fill>
      </a:tcStyle>
    </a:firstCol>
    <a:lastRow>
      <a:tcTxStyle b="def" i="def">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def">
        <a:font>
          <a:latin typeface="Helvetica Light"/>
          <a:ea typeface="Helvetica Light"/>
          <a:cs typeface="Helvetica Light"/>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0365C0"/>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showComments="1"/>
</file>

<file path=ppt/_rels/presentation.xml.rels><?xml version="1.0" encoding="UTF-8" standalone="yes"?><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s>

</file>

<file path=ppt/notesMasters/_rels/notesMaster1.xml.rels><?xml version="1.0" encoding="UTF-8" standalone="yes"?><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 name="Shape 96"/>
          <p:cNvSpPr/>
          <p:nvPr>
            <p:ph type="sldImg"/>
          </p:nvPr>
        </p:nvSpPr>
        <p:spPr>
          <a:xfrm>
            <a:off x="1143000" y="685800"/>
            <a:ext cx="4572000" cy="3429000"/>
          </a:xfrm>
          <a:prstGeom prst="rect">
            <a:avLst/>
          </a:prstGeom>
        </p:spPr>
        <p:txBody>
          <a:bodyPr/>
          <a:lstStyle/>
          <a:p>
            <a:pPr lvl="0"/>
          </a:p>
        </p:txBody>
      </p:sp>
      <p:sp>
        <p:nvSpPr>
          <p:cNvPr id="97" name="Shape 97"/>
          <p:cNvSpPr/>
          <p:nvPr>
            <p:ph type="body" sz="quarter" idx="1"/>
          </p:nvPr>
        </p:nvSpPr>
        <p:spPr>
          <a:xfrm>
            <a:off x="914400" y="4343400"/>
            <a:ext cx="5029200" cy="4114800"/>
          </a:xfrm>
          <a:prstGeom prst="rect">
            <a:avLst/>
          </a:prstGeom>
        </p:spPr>
        <p:txBody>
          <a:bodyPr/>
          <a:lstStyle/>
          <a:p>
            <a:pPr lvl="0"/>
          </a:p>
        </p:txBody>
      </p:sp>
    </p:spTree>
  </p:cSld>
  <p:clrMap bg1="lt1" tx1="dk1" bg2="lt2" tx2="dk2" accent1="accent1" accent2="accent2" accent3="accent3" accent4="accent4" accent5="accent5" accent6="accent6" hlink="hlink" folHlink="folHlink"/>
  <p:notesStyle>
    <a:lvl1pPr defTabSz="584200">
      <a:defRPr sz="2200">
        <a:latin typeface="Lucida Grande"/>
        <a:ea typeface="Lucida Grande"/>
        <a:cs typeface="Lucida Grande"/>
        <a:sym typeface="Lucida Grande"/>
      </a:defRPr>
    </a:lvl1pPr>
    <a:lvl2pPr indent="228600" defTabSz="584200">
      <a:defRPr sz="2200">
        <a:latin typeface="Lucida Grande"/>
        <a:ea typeface="Lucida Grande"/>
        <a:cs typeface="Lucida Grande"/>
        <a:sym typeface="Lucida Grande"/>
      </a:defRPr>
    </a:lvl2pPr>
    <a:lvl3pPr indent="457200" defTabSz="584200">
      <a:defRPr sz="2200">
        <a:latin typeface="Lucida Grande"/>
        <a:ea typeface="Lucida Grande"/>
        <a:cs typeface="Lucida Grande"/>
        <a:sym typeface="Lucida Grande"/>
      </a:defRPr>
    </a:lvl3pPr>
    <a:lvl4pPr indent="685800" defTabSz="584200">
      <a:defRPr sz="2200">
        <a:latin typeface="Lucida Grande"/>
        <a:ea typeface="Lucida Grande"/>
        <a:cs typeface="Lucida Grande"/>
        <a:sym typeface="Lucida Grande"/>
      </a:defRPr>
    </a:lvl4pPr>
    <a:lvl5pPr indent="914400" defTabSz="584200">
      <a:defRPr sz="2200">
        <a:latin typeface="Lucida Grande"/>
        <a:ea typeface="Lucida Grande"/>
        <a:cs typeface="Lucida Grande"/>
        <a:sym typeface="Lucida Grande"/>
      </a:defRPr>
    </a:lvl5pPr>
    <a:lvl6pPr indent="1143000" defTabSz="584200">
      <a:defRPr sz="2200">
        <a:latin typeface="Lucida Grande"/>
        <a:ea typeface="Lucida Grande"/>
        <a:cs typeface="Lucida Grande"/>
        <a:sym typeface="Lucida Grande"/>
      </a:defRPr>
    </a:lvl6pPr>
    <a:lvl7pPr indent="1371600" defTabSz="584200">
      <a:defRPr sz="2200">
        <a:latin typeface="Lucida Grande"/>
        <a:ea typeface="Lucida Grande"/>
        <a:cs typeface="Lucida Grande"/>
        <a:sym typeface="Lucida Grande"/>
      </a:defRPr>
    </a:lvl7pPr>
    <a:lvl8pPr indent="1600200" defTabSz="584200">
      <a:defRPr sz="2200">
        <a:latin typeface="Lucida Grande"/>
        <a:ea typeface="Lucida Grande"/>
        <a:cs typeface="Lucida Grande"/>
        <a:sym typeface="Lucida Grande"/>
      </a:defRPr>
    </a:lvl8pPr>
    <a:lvl9pPr indent="1828800" defTabSz="584200">
      <a:defRPr sz="2200">
        <a:latin typeface="Lucida Grande"/>
        <a:ea typeface="Lucida Grande"/>
        <a:cs typeface="Lucida Grande"/>
        <a:sym typeface="Lucida Grande"/>
      </a:defRPr>
    </a:lvl9pPr>
  </p:notesStyle>
</p:notesMaster>
</file>

<file path=ppt/slideLayouts/_rels/slideLayout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4.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5.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6.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0.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1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1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7.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8.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0.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0.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slideLayout1.xml><?xml version="1.0" encoding="utf-8"?>
<p:sldLayout xmlns:a="http://schemas.openxmlformats.org/drawingml/2006/main" xmlns:r="http://schemas.openxmlformats.org/officeDocument/2006/relationships" xmlns:p="http://schemas.openxmlformats.org/presentationml/2006/main" type="tx" showMasterSp="0" showMasterPhAnim="1">
  <p:cSld name="Title &amp; Subtitle">
    <p:spTree>
      <p:nvGrpSpPr>
        <p:cNvPr id="1" name=""/>
        <p:cNvGrpSpPr/>
        <p:nvPr/>
      </p:nvGrpSpPr>
      <p:grpSpPr>
        <a:xfrm>
          <a:off x="0" y="0"/>
          <a:ext cx="0" cy="0"/>
          <a:chOff x="0" y="0"/>
          <a:chExt cx="0" cy="0"/>
        </a:xfrm>
      </p:grpSpPr>
      <p:pic>
        <p:nvPicPr>
          <p:cNvPr id="6" name="line.png"/>
          <p:cNvPicPr/>
          <p:nvPr/>
        </p:nvPicPr>
        <p:blipFill>
          <a:blip r:embed="rId2">
            <a:extLst/>
          </a:blip>
          <a:stretch>
            <a:fillRect/>
          </a:stretch>
        </p:blipFill>
        <p:spPr>
          <a:xfrm>
            <a:off x="0" y="6477000"/>
            <a:ext cx="13004800" cy="1998134"/>
          </a:xfrm>
          <a:prstGeom prst="rect">
            <a:avLst/>
          </a:prstGeom>
          <a:ln w="12700">
            <a:miter lim="400000"/>
          </a:ln>
        </p:spPr>
      </p:pic>
      <p:sp>
        <p:nvSpPr>
          <p:cNvPr id="7" name="Shape 7"/>
          <p:cNvSpPr/>
          <p:nvPr>
            <p:ph type="title"/>
          </p:nvPr>
        </p:nvSpPr>
        <p:spPr>
          <a:xfrm>
            <a:off x="1016000" y="508000"/>
            <a:ext cx="10972800" cy="5588000"/>
          </a:xfrm>
          <a:prstGeom prst="rect">
            <a:avLst/>
          </a:prstGeom>
        </p:spPr>
        <p:txBody>
          <a:bodyPr anchor="b"/>
          <a:lstStyle>
            <a:lvl1pPr>
              <a:defRPr spc="-215" sz="10800"/>
            </a:lvl1pPr>
          </a:lstStyle>
          <a:p>
            <a:pPr lvl="0">
              <a:defRPr b="0" spc="0" sz="1800">
                <a:solidFill>
                  <a:srgbClr val="000000"/>
                </a:solidFill>
              </a:defRPr>
            </a:pPr>
            <a:r>
              <a:rPr b="1" spc="-215" sz="10800">
                <a:solidFill>
                  <a:srgbClr val="FCEFC5"/>
                </a:solidFill>
              </a:rPr>
              <a:t>Title Text</a:t>
            </a:r>
          </a:p>
        </p:txBody>
      </p:sp>
      <p:sp>
        <p:nvSpPr>
          <p:cNvPr id="8" name="Shape 8"/>
          <p:cNvSpPr/>
          <p:nvPr>
            <p:ph type="body" idx="1"/>
          </p:nvPr>
        </p:nvSpPr>
        <p:spPr>
          <a:xfrm>
            <a:off x="1016000" y="6858000"/>
            <a:ext cx="10972800" cy="1879600"/>
          </a:xfrm>
          <a:prstGeom prst="rect">
            <a:avLst/>
          </a:prstGeom>
        </p:spPr>
        <p:txBody>
          <a:bodyPr anchor="t"/>
          <a:lstStyle>
            <a:lvl1pPr marL="0" indent="0" algn="ctr">
              <a:spcBef>
                <a:spcPts val="0"/>
              </a:spcBef>
              <a:buSzTx/>
              <a:buNone/>
            </a:lvl1pPr>
            <a:lvl2pPr marL="0" indent="0" algn="ctr">
              <a:spcBef>
                <a:spcPts val="0"/>
              </a:spcBef>
              <a:buSzTx/>
              <a:buNone/>
            </a:lvl2pPr>
            <a:lvl3pPr marL="0" indent="0" algn="ctr">
              <a:spcBef>
                <a:spcPts val="0"/>
              </a:spcBef>
              <a:buSzTx/>
              <a:buNone/>
            </a:lvl3pPr>
            <a:lvl4pPr marL="0" indent="0" algn="ctr">
              <a:spcBef>
                <a:spcPts val="0"/>
              </a:spcBef>
              <a:buSzTx/>
              <a:buNone/>
            </a:lvl4pPr>
            <a:lvl5pPr marL="0" indent="0" algn="ctr">
              <a:spcBef>
                <a:spcPts val="0"/>
              </a:spcBef>
              <a:buSzTx/>
              <a:buNone/>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p:spTree>
      <p:nvGrpSpPr>
        <p:cNvPr id="1" name=""/>
        <p:cNvGrpSpPr/>
        <p:nvPr/>
      </p:nvGrpSpPr>
      <p:grpSpPr>
        <a:xfrm>
          <a:off x="0" y="0"/>
          <a:ext cx="0" cy="0"/>
          <a:chOff x="0" y="0"/>
          <a:chExt cx="0" cy="0"/>
        </a:xfrm>
      </p:grpSpPr>
      <p:sp>
        <p:nvSpPr>
          <p:cNvPr id="10" name="Shape 10"/>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11" name="Shape 11"/>
          <p:cNvSpPr/>
          <p:nvPr>
            <p:ph type="body" idx="1"/>
          </p:nvPr>
        </p:nvSpPr>
        <p:spPr>
          <a:prstGeom prst="rect">
            <a:avLst/>
          </a:prstGeom>
        </p:spPr>
        <p:txBody>
          <a:bodyPr/>
          <a:lstStyle>
            <a:lvl1pPr>
              <a:buBlip>
                <a:blip r:embed="rId2"/>
              </a:buBlip>
            </a:lvl1pPr>
            <a:lvl2pPr>
              <a:buBlip>
                <a:blip r:embed="rId2"/>
              </a:buBlip>
            </a:lvl2pPr>
            <a:lvl3pPr>
              <a:buBlip>
                <a:blip r:embed="rId2"/>
              </a:buBlip>
            </a:lvl3pPr>
            <a:lvl4pPr>
              <a:buBlip>
                <a:blip r:embed="rId2"/>
              </a:buBlip>
            </a:lvl4pPr>
            <a:lvl5pPr>
              <a:buBlip>
                <a:blip r:embed="rId2"/>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 2 Column">
    <p:spTree>
      <p:nvGrpSpPr>
        <p:cNvPr id="1" name=""/>
        <p:cNvGrpSpPr/>
        <p:nvPr/>
      </p:nvGrpSpPr>
      <p:grpSpPr>
        <a:xfrm>
          <a:off x="0" y="0"/>
          <a:ext cx="0" cy="0"/>
          <a:chOff x="0" y="0"/>
          <a:chExt cx="0" cy="0"/>
        </a:xfrm>
      </p:grpSpPr>
      <p:sp>
        <p:nvSpPr>
          <p:cNvPr id="13" name="Shape 13"/>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14" name="Shape 14"/>
          <p:cNvSpPr/>
          <p:nvPr>
            <p:ph type="body" idx="1"/>
          </p:nvPr>
        </p:nvSpPr>
        <p:spPr>
          <a:prstGeom prst="rect">
            <a:avLst/>
          </a:prstGeom>
        </p:spPr>
        <p:txBody>
          <a:bodyPr numCol="2" spcCol="508000"/>
          <a:lstStyle>
            <a:lvl1pPr marL="762000" indent="-762000">
              <a:buBlip>
                <a:blip r:embed="rId2"/>
              </a:buBlip>
              <a:defRPr spc="-36" sz="3600"/>
            </a:lvl1pPr>
            <a:lvl2pPr marL="1206500" indent="-762000">
              <a:buBlip>
                <a:blip r:embed="rId2"/>
              </a:buBlip>
              <a:defRPr spc="-36" sz="3600"/>
            </a:lvl2pPr>
            <a:lvl3pPr marL="1651000" indent="-762000">
              <a:buBlip>
                <a:blip r:embed="rId2"/>
              </a:buBlip>
              <a:defRPr spc="-36" sz="3600"/>
            </a:lvl3pPr>
            <a:lvl4pPr marL="2095500" indent="-762000">
              <a:buBlip>
                <a:blip r:embed="rId2"/>
              </a:buBlip>
              <a:defRPr spc="-36" sz="3600"/>
            </a:lvl4pPr>
            <a:lvl5pPr marL="2540000" indent="-762000">
              <a:buBlip>
                <a:blip r:embed="rId2"/>
              </a:buBlip>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type="tx" showMasterSp="0" showMasterPhAnim="1">
  <p:cSld name="Bullets">
    <p:spTree>
      <p:nvGrpSpPr>
        <p:cNvPr id="1" name=""/>
        <p:cNvGrpSpPr/>
        <p:nvPr/>
      </p:nvGrpSpPr>
      <p:grpSpPr>
        <a:xfrm>
          <a:off x="0" y="0"/>
          <a:ext cx="0" cy="0"/>
          <a:chOff x="0" y="0"/>
          <a:chExt cx="0" cy="0"/>
        </a:xfrm>
      </p:grpSpPr>
      <p:pic>
        <p:nvPicPr>
          <p:cNvPr id="16"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17" name="Shape 17"/>
          <p:cNvSpPr/>
          <p:nvPr>
            <p:ph type="body" idx="1"/>
          </p:nvPr>
        </p:nvSpPr>
        <p:spPr>
          <a:xfrm>
            <a:off x="1016000" y="1016000"/>
            <a:ext cx="10972800" cy="7721600"/>
          </a:xfrm>
          <a:prstGeom prst="rect">
            <a:avLst/>
          </a:prstGeom>
        </p:spPr>
        <p:txBody>
          <a:bodyPr/>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type="tx" showMasterSp="0" showMasterPhAnim="1">
  <p:cSld name="Bullets - 2 Column">
    <p:spTree>
      <p:nvGrpSpPr>
        <p:cNvPr id="1" name=""/>
        <p:cNvGrpSpPr/>
        <p:nvPr/>
      </p:nvGrpSpPr>
      <p:grpSpPr>
        <a:xfrm>
          <a:off x="0" y="0"/>
          <a:ext cx="0" cy="0"/>
          <a:chOff x="0" y="0"/>
          <a:chExt cx="0" cy="0"/>
        </a:xfrm>
      </p:grpSpPr>
      <p:pic>
        <p:nvPicPr>
          <p:cNvPr id="19"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20" name="Shape 20"/>
          <p:cNvSpPr/>
          <p:nvPr>
            <p:ph type="body" idx="1"/>
          </p:nvPr>
        </p:nvSpPr>
        <p:spPr>
          <a:xfrm>
            <a:off x="1016000" y="1016000"/>
            <a:ext cx="10972800" cy="7721600"/>
          </a:xfrm>
          <a:prstGeom prst="rect">
            <a:avLst/>
          </a:prstGeom>
        </p:spPr>
        <p:txBody>
          <a:bodyPr numCol="2" spcCol="508000"/>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type="tx" showMasterSp="0" showMasterPhAnim="1">
  <p:cSld name="Blank">
    <p:spTree>
      <p:nvGrpSpPr>
        <p:cNvPr id="1" name=""/>
        <p:cNvGrpSpPr/>
        <p:nvPr/>
      </p:nvGrpSpPr>
      <p:grpSpPr>
        <a:xfrm>
          <a:off x="0" y="0"/>
          <a:ext cx="0" cy="0"/>
          <a:chOff x="0" y="0"/>
          <a:chExt cx="0" cy="0"/>
        </a:xfrm>
      </p:grpSpPr>
      <p:pic>
        <p:nvPicPr>
          <p:cNvPr id="22"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Tree>
  </p:cSld>
  <p:clrMapOvr>
    <a:masterClrMapping/>
  </p:clrMapOvr>
  <p:transitio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type="tx" showMasterSp="1" showMasterPhAnim="1">
  <p:cSld name="Title - Top">
    <p:spTree>
      <p:nvGrpSpPr>
        <p:cNvPr id="1" name=""/>
        <p:cNvGrpSpPr/>
        <p:nvPr/>
      </p:nvGrpSpPr>
      <p:grpSpPr>
        <a:xfrm>
          <a:off x="0" y="0"/>
          <a:ext cx="0" cy="0"/>
          <a:chOff x="0" y="0"/>
          <a:chExt cx="0" cy="0"/>
        </a:xfrm>
      </p:grpSpPr>
      <p:sp>
        <p:nvSpPr>
          <p:cNvPr id="24" name="Shape 24"/>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Tree>
  </p:cSld>
  <p:clrMapOvr>
    <a:masterClrMapping/>
  </p:clrMapOvr>
  <p:transitio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type="tx" showMasterSp="0" showMasterPhAnim="1">
  <p:cSld name="Title - Center">
    <p:spTree>
      <p:nvGrpSpPr>
        <p:cNvPr id="1" name=""/>
        <p:cNvGrpSpPr/>
        <p:nvPr/>
      </p:nvGrpSpPr>
      <p:grpSpPr>
        <a:xfrm>
          <a:off x="0" y="0"/>
          <a:ext cx="0" cy="0"/>
          <a:chOff x="0" y="0"/>
          <a:chExt cx="0" cy="0"/>
        </a:xfrm>
      </p:grpSpPr>
      <p:pic>
        <p:nvPicPr>
          <p:cNvPr id="26"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27" name="Shape 27"/>
          <p:cNvSpPr/>
          <p:nvPr>
            <p:ph type="title"/>
          </p:nvPr>
        </p:nvSpPr>
        <p:spPr>
          <a:xfrm>
            <a:off x="1016000" y="3289300"/>
            <a:ext cx="10972800" cy="3175000"/>
          </a:xfrm>
          <a:prstGeom prst="rect">
            <a:avLst/>
          </a:prstGeom>
        </p:spPr>
        <p:txBody>
          <a:bodyPr/>
          <a:lstStyle>
            <a:lvl1pPr>
              <a:defRPr spc="-215" sz="10800"/>
            </a:lvl1pPr>
          </a:lstStyle>
          <a:p>
            <a:pPr lvl="0">
              <a:defRPr b="0" spc="0" sz="1800">
                <a:solidFill>
                  <a:srgbClr val="000000"/>
                </a:solidFill>
              </a:defRPr>
            </a:pPr>
            <a:r>
              <a:rPr b="1" spc="-215" sz="10800">
                <a:solidFill>
                  <a:srgbClr val="FCEFC5"/>
                </a:solidFill>
              </a:rPr>
              <a:t>Title Text</a:t>
            </a:r>
          </a:p>
        </p:txBody>
      </p:sp>
    </p:spTree>
  </p:cSld>
  <p:clrMapOvr>
    <a:masterClrMapping/>
  </p:clrMapOvr>
  <p:transitio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type="tx" showMasterSp="0" showMasterPhAnim="1">
  <p:cSld name="Title - Bottom">
    <p:spTree>
      <p:nvGrpSpPr>
        <p:cNvPr id="1" name=""/>
        <p:cNvGrpSpPr/>
        <p:nvPr/>
      </p:nvGrpSpPr>
      <p:grpSpPr>
        <a:xfrm>
          <a:off x="0" y="0"/>
          <a:ext cx="0" cy="0"/>
          <a:chOff x="0" y="0"/>
          <a:chExt cx="0" cy="0"/>
        </a:xfrm>
      </p:grpSpPr>
      <p:pic>
        <p:nvPicPr>
          <p:cNvPr id="29" name="line.png"/>
          <p:cNvPicPr/>
          <p:nvPr/>
        </p:nvPicPr>
        <p:blipFill>
          <a:blip r:embed="rId2">
            <a:extLst/>
          </a:blip>
          <a:stretch>
            <a:fillRect/>
          </a:stretch>
        </p:blipFill>
        <p:spPr>
          <a:xfrm>
            <a:off x="0" y="6578600"/>
            <a:ext cx="13004800" cy="1998134"/>
          </a:xfrm>
          <a:prstGeom prst="rect">
            <a:avLst/>
          </a:prstGeom>
          <a:ln w="12700">
            <a:miter lim="400000"/>
          </a:ln>
        </p:spPr>
      </p:pic>
      <p:sp>
        <p:nvSpPr>
          <p:cNvPr id="30" name="Shape 30"/>
          <p:cNvSpPr/>
          <p:nvPr>
            <p:ph type="title"/>
          </p:nvPr>
        </p:nvSpPr>
        <p:spPr>
          <a:xfrm>
            <a:off x="1016000" y="6959600"/>
            <a:ext cx="10972800" cy="1778000"/>
          </a:xfrm>
          <a:prstGeom prst="rect">
            <a:avLst/>
          </a:prstGeom>
        </p:spPr>
        <p:txBody>
          <a:bodyPr/>
          <a:lstStyle/>
          <a:p>
            <a:pPr lvl="0">
              <a:defRPr b="0" spc="0" sz="1800">
                <a:solidFill>
                  <a:srgbClr val="000000"/>
                </a:solidFill>
              </a:defRPr>
            </a:pPr>
            <a:r>
              <a:rPr b="1" spc="-84" sz="8400">
                <a:solidFill>
                  <a:srgbClr val="FCEFC5"/>
                </a:solidFill>
              </a:rPr>
              <a:t>Title Text</a:t>
            </a:r>
          </a:p>
        </p:txBody>
      </p:sp>
    </p:spTree>
  </p:cSld>
  <p:clrMapOvr>
    <a:masterClrMapping/>
  </p:clrMapOvr>
  <p:transitio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type="tx" showMasterSp="0" showMasterPhAnim="1">
  <p:cSld name="Bullets &amp; Title - Bottom">
    <p:spTree>
      <p:nvGrpSpPr>
        <p:cNvPr id="1" name=""/>
        <p:cNvGrpSpPr/>
        <p:nvPr/>
      </p:nvGrpSpPr>
      <p:grpSpPr>
        <a:xfrm>
          <a:off x="0" y="0"/>
          <a:ext cx="0" cy="0"/>
          <a:chOff x="0" y="0"/>
          <a:chExt cx="0" cy="0"/>
        </a:xfrm>
      </p:grpSpPr>
      <p:pic>
        <p:nvPicPr>
          <p:cNvPr id="32" name="line.png"/>
          <p:cNvPicPr/>
          <p:nvPr/>
        </p:nvPicPr>
        <p:blipFill>
          <a:blip r:embed="rId2">
            <a:extLst/>
          </a:blip>
          <a:stretch>
            <a:fillRect/>
          </a:stretch>
        </p:blipFill>
        <p:spPr>
          <a:xfrm>
            <a:off x="0" y="6578600"/>
            <a:ext cx="13004800" cy="1998134"/>
          </a:xfrm>
          <a:prstGeom prst="rect">
            <a:avLst/>
          </a:prstGeom>
          <a:ln w="12700">
            <a:miter lim="400000"/>
          </a:ln>
        </p:spPr>
      </p:pic>
      <p:sp>
        <p:nvSpPr>
          <p:cNvPr id="33" name="Shape 33"/>
          <p:cNvSpPr/>
          <p:nvPr>
            <p:ph type="title"/>
          </p:nvPr>
        </p:nvSpPr>
        <p:spPr>
          <a:xfrm>
            <a:off x="1016000" y="6959600"/>
            <a:ext cx="10972800" cy="1778000"/>
          </a:xfrm>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34" name="Shape 34"/>
          <p:cNvSpPr/>
          <p:nvPr>
            <p:ph type="body" idx="1"/>
          </p:nvPr>
        </p:nvSpPr>
        <p:spPr>
          <a:xfrm>
            <a:off x="1016000" y="1016000"/>
            <a:ext cx="10972800" cy="5207000"/>
          </a:xfrm>
          <a:prstGeom prst="rect">
            <a:avLst/>
          </a:prstGeom>
        </p:spPr>
        <p:txBody>
          <a:bodyPr/>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type="tx" showMasterSp="0" showMasterPhAnim="1">
  <p:cSld name="Bullets - 2 Collumn &amp; Title - Bottom">
    <p:spTree>
      <p:nvGrpSpPr>
        <p:cNvPr id="1" name=""/>
        <p:cNvGrpSpPr/>
        <p:nvPr/>
      </p:nvGrpSpPr>
      <p:grpSpPr>
        <a:xfrm>
          <a:off x="0" y="0"/>
          <a:ext cx="0" cy="0"/>
          <a:chOff x="0" y="0"/>
          <a:chExt cx="0" cy="0"/>
        </a:xfrm>
      </p:grpSpPr>
      <p:pic>
        <p:nvPicPr>
          <p:cNvPr id="36" name="line.png"/>
          <p:cNvPicPr/>
          <p:nvPr/>
        </p:nvPicPr>
        <p:blipFill>
          <a:blip r:embed="rId2">
            <a:extLst/>
          </a:blip>
          <a:stretch>
            <a:fillRect/>
          </a:stretch>
        </p:blipFill>
        <p:spPr>
          <a:xfrm>
            <a:off x="0" y="6578600"/>
            <a:ext cx="13004800" cy="1998134"/>
          </a:xfrm>
          <a:prstGeom prst="rect">
            <a:avLst/>
          </a:prstGeom>
          <a:ln w="12700">
            <a:miter lim="400000"/>
          </a:ln>
        </p:spPr>
      </p:pic>
      <p:sp>
        <p:nvSpPr>
          <p:cNvPr id="37" name="Shape 37"/>
          <p:cNvSpPr/>
          <p:nvPr>
            <p:ph type="title"/>
          </p:nvPr>
        </p:nvSpPr>
        <p:spPr>
          <a:xfrm>
            <a:off x="1016000" y="6959600"/>
            <a:ext cx="10972800" cy="1778000"/>
          </a:xfrm>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38" name="Shape 38"/>
          <p:cNvSpPr/>
          <p:nvPr>
            <p:ph type="body" idx="1"/>
          </p:nvPr>
        </p:nvSpPr>
        <p:spPr>
          <a:xfrm>
            <a:off x="1016000" y="1016000"/>
            <a:ext cx="10972800" cy="5207000"/>
          </a:xfrm>
          <a:prstGeom prst="rect">
            <a:avLst/>
          </a:prstGeom>
        </p:spPr>
        <p:txBody>
          <a:bodyPr numCol="2" spcCol="508000"/>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type="tx" showMasterSp="0" showMasterPhAnim="1">
  <p:cSld name="Landscape Photo, Title &amp; Bullets">
    <p:spTree>
      <p:nvGrpSpPr>
        <p:cNvPr id="1" name=""/>
        <p:cNvGrpSpPr/>
        <p:nvPr/>
      </p:nvGrpSpPr>
      <p:grpSpPr>
        <a:xfrm>
          <a:off x="0" y="0"/>
          <a:ext cx="0" cy="0"/>
          <a:chOff x="0" y="0"/>
          <a:chExt cx="0" cy="0"/>
        </a:xfrm>
      </p:grpSpPr>
      <p:pic>
        <p:nvPicPr>
          <p:cNvPr id="40"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41" name="Shape 41"/>
          <p:cNvSpPr/>
          <p:nvPr>
            <p:ph type="title"/>
          </p:nvPr>
        </p:nvSpPr>
        <p:spPr>
          <a:xfrm>
            <a:off x="1016000" y="6578600"/>
            <a:ext cx="10972800" cy="1651000"/>
          </a:xfrm>
          <a:prstGeom prst="rect">
            <a:avLst/>
          </a:prstGeom>
        </p:spPr>
        <p:txBody>
          <a:bodyPr anchor="b"/>
          <a:lstStyle/>
          <a:p>
            <a:pPr lvl="0">
              <a:defRPr b="0" spc="0" sz="1800">
                <a:solidFill>
                  <a:srgbClr val="000000"/>
                </a:solidFill>
              </a:defRPr>
            </a:pPr>
            <a:r>
              <a:rPr b="1" spc="-84" sz="8400">
                <a:solidFill>
                  <a:srgbClr val="FCEFC5"/>
                </a:solidFill>
              </a:rPr>
              <a:t>Title Text</a:t>
            </a:r>
          </a:p>
        </p:txBody>
      </p:sp>
      <p:sp>
        <p:nvSpPr>
          <p:cNvPr id="42" name="Shape 42"/>
          <p:cNvSpPr/>
          <p:nvPr>
            <p:ph type="body" idx="1"/>
          </p:nvPr>
        </p:nvSpPr>
        <p:spPr>
          <a:xfrm>
            <a:off x="1016000" y="8229600"/>
            <a:ext cx="10972800" cy="762000"/>
          </a:xfrm>
          <a:prstGeom prst="rect">
            <a:avLst/>
          </a:prstGeom>
        </p:spPr>
        <p:txBody>
          <a:bodyPr anchor="t"/>
          <a:lstStyle>
            <a:lvl1pPr marL="0" indent="0" algn="ctr">
              <a:buSzTx/>
              <a:buNone/>
              <a:defRPr spc="-36" sz="3600"/>
            </a:lvl1pPr>
            <a:lvl2pPr marL="0" indent="0" algn="ctr">
              <a:buSzTx/>
              <a:buNone/>
              <a:defRPr spc="-36" sz="3600"/>
            </a:lvl2pPr>
            <a:lvl3pPr marL="0" indent="0" algn="ctr">
              <a:buSzTx/>
              <a:buNone/>
              <a:defRPr spc="-36" sz="3600"/>
            </a:lvl3pPr>
            <a:lvl4pPr marL="0" indent="0" algn="ctr">
              <a:buSzTx/>
              <a:buNone/>
              <a:defRPr spc="-36" sz="3600"/>
            </a:lvl4pPr>
            <a:lvl5pPr marL="0" indent="0" algn="ctr">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type="tx" showMasterSp="0" showMasterPhAnim="1">
  <p:cSld name="2 Photos, Title &amp; Bullets">
    <p:spTree>
      <p:nvGrpSpPr>
        <p:cNvPr id="1" name=""/>
        <p:cNvGrpSpPr/>
        <p:nvPr/>
      </p:nvGrpSpPr>
      <p:grpSpPr>
        <a:xfrm>
          <a:off x="0" y="0"/>
          <a:ext cx="0" cy="0"/>
          <a:chOff x="0" y="0"/>
          <a:chExt cx="0" cy="0"/>
        </a:xfrm>
      </p:grpSpPr>
      <p:pic>
        <p:nvPicPr>
          <p:cNvPr id="44"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45" name="Shape 45"/>
          <p:cNvSpPr/>
          <p:nvPr>
            <p:ph type="title"/>
          </p:nvPr>
        </p:nvSpPr>
        <p:spPr>
          <a:xfrm>
            <a:off x="1016000" y="6578600"/>
            <a:ext cx="10972800" cy="1651000"/>
          </a:xfrm>
          <a:prstGeom prst="rect">
            <a:avLst/>
          </a:prstGeom>
        </p:spPr>
        <p:txBody>
          <a:bodyPr anchor="b"/>
          <a:lstStyle/>
          <a:p>
            <a:pPr lvl="0">
              <a:defRPr b="0" spc="0" sz="1800">
                <a:solidFill>
                  <a:srgbClr val="000000"/>
                </a:solidFill>
              </a:defRPr>
            </a:pPr>
            <a:r>
              <a:rPr b="1" spc="-84" sz="8400">
                <a:solidFill>
                  <a:srgbClr val="FCEFC5"/>
                </a:solidFill>
              </a:rPr>
              <a:t>Title Text</a:t>
            </a:r>
          </a:p>
        </p:txBody>
      </p:sp>
      <p:sp>
        <p:nvSpPr>
          <p:cNvPr id="46" name="Shape 46"/>
          <p:cNvSpPr/>
          <p:nvPr>
            <p:ph type="body" idx="1"/>
          </p:nvPr>
        </p:nvSpPr>
        <p:spPr>
          <a:xfrm>
            <a:off x="1016000" y="8229600"/>
            <a:ext cx="10972800" cy="762000"/>
          </a:xfrm>
          <a:prstGeom prst="rect">
            <a:avLst/>
          </a:prstGeom>
        </p:spPr>
        <p:txBody>
          <a:bodyPr anchor="t"/>
          <a:lstStyle>
            <a:lvl1pPr marL="0" indent="0" algn="ctr">
              <a:buSzTx/>
              <a:buNone/>
              <a:defRPr spc="-36" sz="3600"/>
            </a:lvl1pPr>
            <a:lvl2pPr marL="0" indent="0" algn="ctr">
              <a:buSzTx/>
              <a:buNone/>
              <a:defRPr spc="-36" sz="3600"/>
            </a:lvl2pPr>
            <a:lvl3pPr marL="0" indent="0" algn="ctr">
              <a:buSzTx/>
              <a:buNone/>
              <a:defRPr spc="-36" sz="3600"/>
            </a:lvl3pPr>
            <a:lvl4pPr marL="0" indent="0" algn="ctr">
              <a:buSzTx/>
              <a:buNone/>
              <a:defRPr spc="-36" sz="3600"/>
            </a:lvl4pPr>
            <a:lvl5pPr marL="0" indent="0" algn="ctr">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type="tx" showMasterSp="1" showMasterPhAnim="1">
  <p:cSld name="Title &amp; Photo">
    <p:spTree>
      <p:nvGrpSpPr>
        <p:cNvPr id="1" name=""/>
        <p:cNvGrpSpPr/>
        <p:nvPr/>
      </p:nvGrpSpPr>
      <p:grpSpPr>
        <a:xfrm>
          <a:off x="0" y="0"/>
          <a:ext cx="0" cy="0"/>
          <a:chOff x="0" y="0"/>
          <a:chExt cx="0" cy="0"/>
        </a:xfrm>
      </p:grpSpPr>
      <p:sp>
        <p:nvSpPr>
          <p:cNvPr id="48" name="Shape 48"/>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Tree>
  </p:cSld>
  <p:clrMapOvr>
    <a:masterClrMapping/>
  </p:clrMapOvr>
  <p:transition spd="med" advClick="1"/>
</p:sldLayout>
</file>

<file path=ppt/slideLayouts/slideLayout15.xml><?xml version="1.0" encoding="utf-8"?>
<p:sldLayout xmlns:a="http://schemas.openxmlformats.org/drawingml/2006/main" xmlns:r="http://schemas.openxmlformats.org/officeDocument/2006/relationships" xmlns:p="http://schemas.openxmlformats.org/presentationml/2006/main" type="tx" showMasterSp="1" showMasterPhAnim="1">
  <p:cSld name="Title &amp; 2 Photos">
    <p:spTree>
      <p:nvGrpSpPr>
        <p:cNvPr id="1" name=""/>
        <p:cNvGrpSpPr/>
        <p:nvPr/>
      </p:nvGrpSpPr>
      <p:grpSpPr>
        <a:xfrm>
          <a:off x="0" y="0"/>
          <a:ext cx="0" cy="0"/>
          <a:chOff x="0" y="0"/>
          <a:chExt cx="0" cy="0"/>
        </a:xfrm>
      </p:grpSpPr>
      <p:sp>
        <p:nvSpPr>
          <p:cNvPr id="50" name="Shape 50"/>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Tree>
  </p:cSld>
  <p:clrMapOvr>
    <a:masterClrMapping/>
  </p:clrMapOvr>
  <p:transition spd="med" advClick="1"/>
</p:sldLayout>
</file>

<file path=ppt/slideLayouts/slideLayout16.xml><?xml version="1.0" encoding="utf-8"?>
<p:sldLayout xmlns:a="http://schemas.openxmlformats.org/drawingml/2006/main" xmlns:r="http://schemas.openxmlformats.org/officeDocument/2006/relationships" xmlns:p="http://schemas.openxmlformats.org/presentationml/2006/main" type="tx" showMasterSp="0" showMasterPhAnim="1">
  <p:cSld name="Title, Bullets &amp; Photo">
    <p:spTree>
      <p:nvGrpSpPr>
        <p:cNvPr id="1" name=""/>
        <p:cNvGrpSpPr/>
        <p:nvPr/>
      </p:nvGrpSpPr>
      <p:grpSpPr>
        <a:xfrm>
          <a:off x="0" y="0"/>
          <a:ext cx="0" cy="0"/>
          <a:chOff x="0" y="0"/>
          <a:chExt cx="0" cy="0"/>
        </a:xfrm>
      </p:grpSpPr>
      <p:pic>
        <p:nvPicPr>
          <p:cNvPr id="52" name="line.png"/>
          <p:cNvPicPr/>
          <p:nvPr/>
        </p:nvPicPr>
        <p:blipFill>
          <a:blip r:embed="rId2">
            <a:extLst/>
          </a:blip>
          <a:stretch>
            <a:fillRect/>
          </a:stretch>
        </p:blipFill>
        <p:spPr>
          <a:xfrm>
            <a:off x="0" y="4686300"/>
            <a:ext cx="13004800" cy="1998134"/>
          </a:xfrm>
          <a:prstGeom prst="rect">
            <a:avLst/>
          </a:prstGeom>
          <a:ln w="12700">
            <a:miter lim="400000"/>
          </a:ln>
        </p:spPr>
      </p:pic>
      <p:sp>
        <p:nvSpPr>
          <p:cNvPr id="53" name="Shape 53"/>
          <p:cNvSpPr/>
          <p:nvPr>
            <p:ph type="title"/>
          </p:nvPr>
        </p:nvSpPr>
        <p:spPr>
          <a:xfrm>
            <a:off x="762000" y="762000"/>
            <a:ext cx="5486400" cy="3556000"/>
          </a:xfrm>
          <a:prstGeom prst="rect">
            <a:avLst/>
          </a:prstGeom>
        </p:spPr>
        <p:txBody>
          <a:bodyPr anchor="b"/>
          <a:lstStyle/>
          <a:p>
            <a:pPr lvl="0">
              <a:defRPr b="0" spc="0" sz="1800">
                <a:solidFill>
                  <a:srgbClr val="000000"/>
                </a:solidFill>
              </a:defRPr>
            </a:pPr>
            <a:r>
              <a:rPr b="1" spc="-84" sz="8400">
                <a:solidFill>
                  <a:srgbClr val="FCEFC5"/>
                </a:solidFill>
              </a:rPr>
              <a:t>Title Text</a:t>
            </a:r>
          </a:p>
        </p:txBody>
      </p:sp>
      <p:sp>
        <p:nvSpPr>
          <p:cNvPr id="54" name="Shape 54"/>
          <p:cNvSpPr/>
          <p:nvPr>
            <p:ph type="body" idx="1"/>
          </p:nvPr>
        </p:nvSpPr>
        <p:spPr>
          <a:xfrm>
            <a:off x="762000" y="5067300"/>
            <a:ext cx="5486400" cy="3670300"/>
          </a:xfrm>
          <a:prstGeom prst="rect">
            <a:avLst/>
          </a:prstGeom>
        </p:spPr>
        <p:txBody>
          <a:bodyPr anchor="t"/>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7.xml><?xml version="1.0" encoding="utf-8"?>
<p:sldLayout xmlns:a="http://schemas.openxmlformats.org/drawingml/2006/main" xmlns:r="http://schemas.openxmlformats.org/officeDocument/2006/relationships" xmlns:p="http://schemas.openxmlformats.org/presentationml/2006/main" type="tx" showMasterSp="0" showMasterPhAnim="1">
  <p:cSld name="Photo, Title &amp; Bullets">
    <p:spTree>
      <p:nvGrpSpPr>
        <p:cNvPr id="1" name=""/>
        <p:cNvGrpSpPr/>
        <p:nvPr/>
      </p:nvGrpSpPr>
      <p:grpSpPr>
        <a:xfrm>
          <a:off x="0" y="0"/>
          <a:ext cx="0" cy="0"/>
          <a:chOff x="0" y="0"/>
          <a:chExt cx="0" cy="0"/>
        </a:xfrm>
      </p:grpSpPr>
      <p:pic>
        <p:nvPicPr>
          <p:cNvPr id="56" name="line.png"/>
          <p:cNvPicPr/>
          <p:nvPr/>
        </p:nvPicPr>
        <p:blipFill>
          <a:blip r:embed="rId2">
            <a:extLst/>
          </a:blip>
          <a:stretch>
            <a:fillRect/>
          </a:stretch>
        </p:blipFill>
        <p:spPr>
          <a:xfrm>
            <a:off x="0" y="4686300"/>
            <a:ext cx="13004800" cy="1998134"/>
          </a:xfrm>
          <a:prstGeom prst="rect">
            <a:avLst/>
          </a:prstGeom>
          <a:ln w="12700">
            <a:miter lim="400000"/>
          </a:ln>
        </p:spPr>
      </p:pic>
      <p:sp>
        <p:nvSpPr>
          <p:cNvPr id="57" name="Shape 57"/>
          <p:cNvSpPr/>
          <p:nvPr>
            <p:ph type="title"/>
          </p:nvPr>
        </p:nvSpPr>
        <p:spPr>
          <a:xfrm>
            <a:off x="6756400" y="762000"/>
            <a:ext cx="5486400" cy="3556000"/>
          </a:xfrm>
          <a:prstGeom prst="rect">
            <a:avLst/>
          </a:prstGeom>
        </p:spPr>
        <p:txBody>
          <a:bodyPr anchor="b"/>
          <a:lstStyle/>
          <a:p>
            <a:pPr lvl="0">
              <a:defRPr b="0" spc="0" sz="1800">
                <a:solidFill>
                  <a:srgbClr val="000000"/>
                </a:solidFill>
              </a:defRPr>
            </a:pPr>
            <a:r>
              <a:rPr b="1" spc="-84" sz="8400">
                <a:solidFill>
                  <a:srgbClr val="FCEFC5"/>
                </a:solidFill>
              </a:rPr>
              <a:t>Title Text</a:t>
            </a:r>
          </a:p>
        </p:txBody>
      </p:sp>
      <p:sp>
        <p:nvSpPr>
          <p:cNvPr id="58" name="Shape 58"/>
          <p:cNvSpPr/>
          <p:nvPr>
            <p:ph type="body" idx="1"/>
          </p:nvPr>
        </p:nvSpPr>
        <p:spPr>
          <a:xfrm>
            <a:off x="6756400" y="5067300"/>
            <a:ext cx="5486400" cy="3670300"/>
          </a:xfrm>
          <a:prstGeom prst="rect">
            <a:avLst/>
          </a:prstGeom>
        </p:spPr>
        <p:txBody>
          <a:bodyPr anchor="t"/>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8.xml><?xml version="1.0" encoding="utf-8"?>
<p:sldLayout xmlns:a="http://schemas.openxmlformats.org/drawingml/2006/main" xmlns:r="http://schemas.openxmlformats.org/officeDocument/2006/relationships" xmlns:p="http://schemas.openxmlformats.org/presentationml/2006/main" type="tx" showMasterSp="0" showMasterPhAnim="1">
  <p:cSld name="Bullets, Title &amp; Photo">
    <p:spTree>
      <p:nvGrpSpPr>
        <p:cNvPr id="1" name=""/>
        <p:cNvGrpSpPr/>
        <p:nvPr/>
      </p:nvGrpSpPr>
      <p:grpSpPr>
        <a:xfrm>
          <a:off x="0" y="0"/>
          <a:ext cx="0" cy="0"/>
          <a:chOff x="0" y="0"/>
          <a:chExt cx="0" cy="0"/>
        </a:xfrm>
      </p:grpSpPr>
      <p:pic>
        <p:nvPicPr>
          <p:cNvPr id="60" name="line.png"/>
          <p:cNvPicPr/>
          <p:nvPr/>
        </p:nvPicPr>
        <p:blipFill>
          <a:blip r:embed="rId2">
            <a:extLst/>
          </a:blip>
          <a:stretch>
            <a:fillRect/>
          </a:stretch>
        </p:blipFill>
        <p:spPr>
          <a:xfrm>
            <a:off x="0" y="4775200"/>
            <a:ext cx="13004800" cy="1998134"/>
          </a:xfrm>
          <a:prstGeom prst="rect">
            <a:avLst/>
          </a:prstGeom>
          <a:ln w="12700">
            <a:miter lim="400000"/>
          </a:ln>
        </p:spPr>
      </p:pic>
      <p:sp>
        <p:nvSpPr>
          <p:cNvPr id="61" name="Shape 61"/>
          <p:cNvSpPr/>
          <p:nvPr>
            <p:ph type="title"/>
          </p:nvPr>
        </p:nvSpPr>
        <p:spPr>
          <a:xfrm>
            <a:off x="762000" y="5181600"/>
            <a:ext cx="5486400" cy="3556000"/>
          </a:xfrm>
          <a:prstGeom prst="rect">
            <a:avLst/>
          </a:prstGeom>
        </p:spPr>
        <p:txBody>
          <a:bodyPr anchor="t"/>
          <a:lstStyle/>
          <a:p>
            <a:pPr lvl="0">
              <a:defRPr b="0" spc="0" sz="1800">
                <a:solidFill>
                  <a:srgbClr val="000000"/>
                </a:solidFill>
              </a:defRPr>
            </a:pPr>
            <a:r>
              <a:rPr b="1" spc="-84" sz="8400">
                <a:solidFill>
                  <a:srgbClr val="FCEFC5"/>
                </a:solidFill>
              </a:rPr>
              <a:t>Title Text</a:t>
            </a:r>
          </a:p>
        </p:txBody>
      </p:sp>
      <p:sp>
        <p:nvSpPr>
          <p:cNvPr id="62" name="Shape 62"/>
          <p:cNvSpPr/>
          <p:nvPr>
            <p:ph type="body" idx="1"/>
          </p:nvPr>
        </p:nvSpPr>
        <p:spPr>
          <a:xfrm>
            <a:off x="762000" y="762000"/>
            <a:ext cx="5486400" cy="3670300"/>
          </a:xfrm>
          <a:prstGeom prst="rect">
            <a:avLst/>
          </a:prstGeom>
        </p:spPr>
        <p:txBody>
          <a:bodyPr anchor="b"/>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9.xml><?xml version="1.0" encoding="utf-8"?>
<p:sldLayout xmlns:a="http://schemas.openxmlformats.org/drawingml/2006/main" xmlns:r="http://schemas.openxmlformats.org/officeDocument/2006/relationships" xmlns:p="http://schemas.openxmlformats.org/presentationml/2006/main" type="tx" showMasterSp="0" showMasterPhAnim="1">
  <p:cSld name="Photo, Bullets &amp; Title">
    <p:spTree>
      <p:nvGrpSpPr>
        <p:cNvPr id="1" name=""/>
        <p:cNvGrpSpPr/>
        <p:nvPr/>
      </p:nvGrpSpPr>
      <p:grpSpPr>
        <a:xfrm>
          <a:off x="0" y="0"/>
          <a:ext cx="0" cy="0"/>
          <a:chOff x="0" y="0"/>
          <a:chExt cx="0" cy="0"/>
        </a:xfrm>
      </p:grpSpPr>
      <p:pic>
        <p:nvPicPr>
          <p:cNvPr id="64" name="line.png"/>
          <p:cNvPicPr/>
          <p:nvPr/>
        </p:nvPicPr>
        <p:blipFill>
          <a:blip r:embed="rId2">
            <a:extLst/>
          </a:blip>
          <a:stretch>
            <a:fillRect/>
          </a:stretch>
        </p:blipFill>
        <p:spPr>
          <a:xfrm>
            <a:off x="0" y="4775200"/>
            <a:ext cx="13004800" cy="1998134"/>
          </a:xfrm>
          <a:prstGeom prst="rect">
            <a:avLst/>
          </a:prstGeom>
          <a:ln w="12700">
            <a:miter lim="400000"/>
          </a:ln>
        </p:spPr>
      </p:pic>
      <p:sp>
        <p:nvSpPr>
          <p:cNvPr id="65" name="Shape 65"/>
          <p:cNvSpPr/>
          <p:nvPr>
            <p:ph type="title"/>
          </p:nvPr>
        </p:nvSpPr>
        <p:spPr>
          <a:xfrm>
            <a:off x="6756400" y="5181600"/>
            <a:ext cx="5486400" cy="3556000"/>
          </a:xfrm>
          <a:prstGeom prst="rect">
            <a:avLst/>
          </a:prstGeom>
        </p:spPr>
        <p:txBody>
          <a:bodyPr anchor="t"/>
          <a:lstStyle/>
          <a:p>
            <a:pPr lvl="0">
              <a:defRPr b="0" spc="0" sz="1800">
                <a:solidFill>
                  <a:srgbClr val="000000"/>
                </a:solidFill>
              </a:defRPr>
            </a:pPr>
            <a:r>
              <a:rPr b="1" spc="-84" sz="8400">
                <a:solidFill>
                  <a:srgbClr val="FCEFC5"/>
                </a:solidFill>
              </a:rPr>
              <a:t>Title Text</a:t>
            </a:r>
          </a:p>
        </p:txBody>
      </p:sp>
      <p:sp>
        <p:nvSpPr>
          <p:cNvPr id="66" name="Shape 66"/>
          <p:cNvSpPr/>
          <p:nvPr>
            <p:ph type="body" idx="1"/>
          </p:nvPr>
        </p:nvSpPr>
        <p:spPr>
          <a:xfrm>
            <a:off x="6756400" y="762000"/>
            <a:ext cx="5486400" cy="3670300"/>
          </a:xfrm>
          <a:prstGeom prst="rect">
            <a:avLst/>
          </a:prstGeom>
        </p:spPr>
        <p:txBody>
          <a:bodyPr anchor="b"/>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0.xml><?xml version="1.0" encoding="utf-8"?>
<p:sldLayout xmlns:a="http://schemas.openxmlformats.org/drawingml/2006/main" xmlns:r="http://schemas.openxmlformats.org/officeDocument/2006/relationships" xmlns:p="http://schemas.openxmlformats.org/presentationml/2006/main" type="tx" showMasterSp="0" showMasterPhAnim="1">
  <p:cSld name=" Bullets &amp; Photo ">
    <p:spTree>
      <p:nvGrpSpPr>
        <p:cNvPr id="1" name=""/>
        <p:cNvGrpSpPr/>
        <p:nvPr/>
      </p:nvGrpSpPr>
      <p:grpSpPr>
        <a:xfrm>
          <a:off x="0" y="0"/>
          <a:ext cx="0" cy="0"/>
          <a:chOff x="0" y="0"/>
          <a:chExt cx="0" cy="0"/>
        </a:xfrm>
      </p:grpSpPr>
      <p:pic>
        <p:nvPicPr>
          <p:cNvPr id="68"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69" name="Shape 69"/>
          <p:cNvSpPr/>
          <p:nvPr>
            <p:ph type="body" idx="1"/>
          </p:nvPr>
        </p:nvSpPr>
        <p:spPr>
          <a:xfrm>
            <a:off x="7620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1.xml><?xml version="1.0" encoding="utf-8"?>
<p:sldLayout xmlns:a="http://schemas.openxmlformats.org/drawingml/2006/main" xmlns:r="http://schemas.openxmlformats.org/officeDocument/2006/relationships" xmlns:p="http://schemas.openxmlformats.org/presentationml/2006/main" type="tx" showMasterSp="0" showMasterPhAnim="1">
  <p:cSld name="Photo &amp; Bullets">
    <p:spTree>
      <p:nvGrpSpPr>
        <p:cNvPr id="1" name=""/>
        <p:cNvGrpSpPr/>
        <p:nvPr/>
      </p:nvGrpSpPr>
      <p:grpSpPr>
        <a:xfrm>
          <a:off x="0" y="0"/>
          <a:ext cx="0" cy="0"/>
          <a:chOff x="0" y="0"/>
          <a:chExt cx="0" cy="0"/>
        </a:xfrm>
      </p:grpSpPr>
      <p:pic>
        <p:nvPicPr>
          <p:cNvPr id="71"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72" name="Shape 72"/>
          <p:cNvSpPr/>
          <p:nvPr>
            <p:ph type="body" idx="1"/>
          </p:nvPr>
        </p:nvSpPr>
        <p:spPr>
          <a:xfrm>
            <a:off x="67564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2.xml><?xml version="1.0" encoding="utf-8"?>
<p:sldLayout xmlns:a="http://schemas.openxmlformats.org/drawingml/2006/main" xmlns:r="http://schemas.openxmlformats.org/officeDocument/2006/relationships" xmlns:p="http://schemas.openxmlformats.org/presentationml/2006/main" type="tx" showMasterSp="0" showMasterPhAnim="1">
  <p:cSld name=" Bullets &amp; 2 Photos">
    <p:spTree>
      <p:nvGrpSpPr>
        <p:cNvPr id="1" name=""/>
        <p:cNvGrpSpPr/>
        <p:nvPr/>
      </p:nvGrpSpPr>
      <p:grpSpPr>
        <a:xfrm>
          <a:off x="0" y="0"/>
          <a:ext cx="0" cy="0"/>
          <a:chOff x="0" y="0"/>
          <a:chExt cx="0" cy="0"/>
        </a:xfrm>
      </p:grpSpPr>
      <p:pic>
        <p:nvPicPr>
          <p:cNvPr id="74"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75" name="Shape 75"/>
          <p:cNvSpPr/>
          <p:nvPr>
            <p:ph type="body" idx="1"/>
          </p:nvPr>
        </p:nvSpPr>
        <p:spPr>
          <a:xfrm>
            <a:off x="7620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3.xml><?xml version="1.0" encoding="utf-8"?>
<p:sldLayout xmlns:a="http://schemas.openxmlformats.org/drawingml/2006/main" xmlns:r="http://schemas.openxmlformats.org/officeDocument/2006/relationships" xmlns:p="http://schemas.openxmlformats.org/presentationml/2006/main" type="tx" showMasterSp="0" showMasterPhAnim="1">
  <p:cSld name="2 Photos &amp; Bullets">
    <p:spTree>
      <p:nvGrpSpPr>
        <p:cNvPr id="1" name=""/>
        <p:cNvGrpSpPr/>
        <p:nvPr/>
      </p:nvGrpSpPr>
      <p:grpSpPr>
        <a:xfrm>
          <a:off x="0" y="0"/>
          <a:ext cx="0" cy="0"/>
          <a:chOff x="0" y="0"/>
          <a:chExt cx="0" cy="0"/>
        </a:xfrm>
      </p:grpSpPr>
      <p:pic>
        <p:nvPicPr>
          <p:cNvPr id="77"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78" name="Shape 78"/>
          <p:cNvSpPr/>
          <p:nvPr>
            <p:ph type="body" idx="1"/>
          </p:nvPr>
        </p:nvSpPr>
        <p:spPr>
          <a:xfrm>
            <a:off x="67564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4.xml><?xml version="1.0" encoding="utf-8"?>
<p:sldLayout xmlns:a="http://schemas.openxmlformats.org/drawingml/2006/main" xmlns:r="http://schemas.openxmlformats.org/officeDocument/2006/relationships" xmlns:p="http://schemas.openxmlformats.org/presentationml/2006/main" type="tx" showMasterSp="0" showMasterPhAnim="1">
  <p:cSld name="Photo - Large">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5.xml><?xml version="1.0" encoding="utf-8"?>
<p:sldLayout xmlns:a="http://schemas.openxmlformats.org/drawingml/2006/main" xmlns:r="http://schemas.openxmlformats.org/officeDocument/2006/relationships" xmlns:p="http://schemas.openxmlformats.org/presentationml/2006/main" type="tx" showMasterSp="0" showMasterPhAnim="1">
  <p:cSld name="2 Portrait Photos">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6.xml><?xml version="1.0" encoding="utf-8"?>
<p:sldLayout xmlns:a="http://schemas.openxmlformats.org/drawingml/2006/main" xmlns:r="http://schemas.openxmlformats.org/officeDocument/2006/relationships" xmlns:p="http://schemas.openxmlformats.org/presentationml/2006/main" type="tx" showMasterSp="0" showMasterPhAnim="1">
  <p:cSld name="2 Landscape Photos &amp; 1 Portrait Photo">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7.xml><?xml version="1.0" encoding="utf-8"?>
<p:sldLayout xmlns:a="http://schemas.openxmlformats.org/drawingml/2006/main" xmlns:r="http://schemas.openxmlformats.org/officeDocument/2006/relationships" xmlns:p="http://schemas.openxmlformats.org/presentationml/2006/main" type="tx" showMasterSp="0" showMasterPhAnim="1">
  <p:cSld name="1 Portrait Photo &amp; 2 Landscape Photos">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8.xml><?xml version="1.0" encoding="utf-8"?>
<p:sldLayout xmlns:a="http://schemas.openxmlformats.org/drawingml/2006/main" xmlns:r="http://schemas.openxmlformats.org/officeDocument/2006/relationships" xmlns:p="http://schemas.openxmlformats.org/presentationml/2006/main" type="tx" showMasterSp="0" showMasterPhAnim="1">
  <p:cSld name="4 Landscape Photos">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9.xml><?xml version="1.0" encoding="utf-8"?>
<p:sldLayout xmlns:a="http://schemas.openxmlformats.org/drawingml/2006/main" xmlns:r="http://schemas.openxmlformats.org/officeDocument/2006/relationships" xmlns:p="http://schemas.openxmlformats.org/presentationml/2006/main" type="tx" showMasterSp="1" showMasterPhAnim="1">
  <p:cSld name="Title, Bullets &amp; Photo">
    <p:spTree>
      <p:nvGrpSpPr>
        <p:cNvPr id="1" name=""/>
        <p:cNvGrpSpPr/>
        <p:nvPr/>
      </p:nvGrpSpPr>
      <p:grpSpPr>
        <a:xfrm>
          <a:off x="0" y="0"/>
          <a:ext cx="0" cy="0"/>
          <a:chOff x="0" y="0"/>
          <a:chExt cx="0" cy="0"/>
        </a:xfrm>
      </p:grpSpPr>
      <p:sp>
        <p:nvSpPr>
          <p:cNvPr id="85" name="Shape 85"/>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86" name="Shape 86"/>
          <p:cNvSpPr/>
          <p:nvPr>
            <p:ph type="body" idx="1"/>
          </p:nvPr>
        </p:nvSpPr>
        <p:spPr>
          <a:xfrm>
            <a:off x="10160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Layouts/slideLayout30.xml><?xml version="1.0" encoding="utf-8"?>
<p:sldLayout xmlns:a="http://schemas.openxmlformats.org/drawingml/2006/main" xmlns:r="http://schemas.openxmlformats.org/officeDocument/2006/relationships" xmlns:p="http://schemas.openxmlformats.org/presentationml/2006/main" type="tx" showMasterSp="1" showMasterPhAnim="1">
  <p:cSld name="Title, Photo &amp; Bullets">
    <p:spTree>
      <p:nvGrpSpPr>
        <p:cNvPr id="1" name=""/>
        <p:cNvGrpSpPr/>
        <p:nvPr/>
      </p:nvGrpSpPr>
      <p:grpSpPr>
        <a:xfrm>
          <a:off x="0" y="0"/>
          <a:ext cx="0" cy="0"/>
          <a:chOff x="0" y="0"/>
          <a:chExt cx="0" cy="0"/>
        </a:xfrm>
      </p:grpSpPr>
      <p:sp>
        <p:nvSpPr>
          <p:cNvPr id="88" name="Shape 88"/>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89" name="Shape 89"/>
          <p:cNvSpPr/>
          <p:nvPr>
            <p:ph type="body" idx="1"/>
          </p:nvPr>
        </p:nvSpPr>
        <p:spPr>
          <a:xfrm>
            <a:off x="60198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Layouts/slideLayout31.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 Left">
    <p:spTree>
      <p:nvGrpSpPr>
        <p:cNvPr id="1" name=""/>
        <p:cNvGrpSpPr/>
        <p:nvPr/>
      </p:nvGrpSpPr>
      <p:grpSpPr>
        <a:xfrm>
          <a:off x="0" y="0"/>
          <a:ext cx="0" cy="0"/>
          <a:chOff x="0" y="0"/>
          <a:chExt cx="0" cy="0"/>
        </a:xfrm>
      </p:grpSpPr>
      <p:sp>
        <p:nvSpPr>
          <p:cNvPr id="91" name="Shape 91"/>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92" name="Shape 92"/>
          <p:cNvSpPr/>
          <p:nvPr>
            <p:ph type="body" idx="1"/>
          </p:nvPr>
        </p:nvSpPr>
        <p:spPr>
          <a:xfrm>
            <a:off x="10160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Layouts/slideLayout32.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 Right">
    <p:spTree>
      <p:nvGrpSpPr>
        <p:cNvPr id="1" name=""/>
        <p:cNvGrpSpPr/>
        <p:nvPr/>
      </p:nvGrpSpPr>
      <p:grpSpPr>
        <a:xfrm>
          <a:off x="0" y="0"/>
          <a:ext cx="0" cy="0"/>
          <a:chOff x="0" y="0"/>
          <a:chExt cx="0" cy="0"/>
        </a:xfrm>
      </p:grpSpPr>
      <p:sp>
        <p:nvSpPr>
          <p:cNvPr id="94" name="Shape 94"/>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95" name="Shape 95"/>
          <p:cNvSpPr/>
          <p:nvPr>
            <p:ph type="body" idx="1"/>
          </p:nvPr>
        </p:nvSpPr>
        <p:spPr>
          <a:xfrm>
            <a:off x="60198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Masters/_rels/slideMaster1.xml.rels><?xml version="1.0" encoding="UTF-8" standalone="yes"?><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jpeg"/><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slideLayout" Target="../slideLayouts/slideLayout1.xml"/><Relationship Id="rId6" Type="http://schemas.openxmlformats.org/officeDocument/2006/relationships/slideLayout" Target="../slideLayouts/slideLayout2.xml"/><Relationship Id="rId7" Type="http://schemas.openxmlformats.org/officeDocument/2006/relationships/slideLayout" Target="../slideLayouts/slideLayout3.xml"/><Relationship Id="rId8" Type="http://schemas.openxmlformats.org/officeDocument/2006/relationships/slideLayout" Target="../slideLayouts/slideLayout4.xml"/><Relationship Id="rId9" Type="http://schemas.openxmlformats.org/officeDocument/2006/relationships/slideLayout" Target="../slideLayouts/slideLayout5.xml"/><Relationship Id="rId10" Type="http://schemas.openxmlformats.org/officeDocument/2006/relationships/slideLayout" Target="../slideLayouts/slideLayout6.xml"/><Relationship Id="rId11" Type="http://schemas.openxmlformats.org/officeDocument/2006/relationships/slideLayout" Target="../slideLayouts/slideLayout7.xml"/><Relationship Id="rId12" Type="http://schemas.openxmlformats.org/officeDocument/2006/relationships/slideLayout" Target="../slideLayouts/slideLayout8.xml"/><Relationship Id="rId13" Type="http://schemas.openxmlformats.org/officeDocument/2006/relationships/slideLayout" Target="../slideLayouts/slideLayout9.xml"/><Relationship Id="rId14" Type="http://schemas.openxmlformats.org/officeDocument/2006/relationships/slideLayout" Target="../slideLayouts/slideLayout10.xml"/><Relationship Id="rId15" Type="http://schemas.openxmlformats.org/officeDocument/2006/relationships/slideLayout" Target="../slideLayouts/slideLayout11.xml"/><Relationship Id="rId16" Type="http://schemas.openxmlformats.org/officeDocument/2006/relationships/slideLayout" Target="../slideLayouts/slideLayout12.xml"/><Relationship Id="rId17" Type="http://schemas.openxmlformats.org/officeDocument/2006/relationships/slideLayout" Target="../slideLayouts/slideLayout13.xml"/><Relationship Id="rId18" Type="http://schemas.openxmlformats.org/officeDocument/2006/relationships/slideLayout" Target="../slideLayouts/slideLayout14.xml"/><Relationship Id="rId19" Type="http://schemas.openxmlformats.org/officeDocument/2006/relationships/slideLayout" Target="../slideLayouts/slideLayout15.xml"/><Relationship Id="rId20" Type="http://schemas.openxmlformats.org/officeDocument/2006/relationships/slideLayout" Target="../slideLayouts/slideLayout16.xml"/><Relationship Id="rId21" Type="http://schemas.openxmlformats.org/officeDocument/2006/relationships/slideLayout" Target="../slideLayouts/slideLayout17.xml"/><Relationship Id="rId22" Type="http://schemas.openxmlformats.org/officeDocument/2006/relationships/slideLayout" Target="../slideLayouts/slideLayout18.xml"/><Relationship Id="rId23" Type="http://schemas.openxmlformats.org/officeDocument/2006/relationships/slideLayout" Target="../slideLayouts/slideLayout19.xml"/><Relationship Id="rId24" Type="http://schemas.openxmlformats.org/officeDocument/2006/relationships/slideLayout" Target="../slideLayouts/slideLayout20.xml"/><Relationship Id="rId25" Type="http://schemas.openxmlformats.org/officeDocument/2006/relationships/slideLayout" Target="../slideLayouts/slideLayout21.xml"/><Relationship Id="rId26" Type="http://schemas.openxmlformats.org/officeDocument/2006/relationships/slideLayout" Target="../slideLayouts/slideLayout22.xml"/><Relationship Id="rId27" Type="http://schemas.openxmlformats.org/officeDocument/2006/relationships/slideLayout" Target="../slideLayouts/slideLayout23.xml"/><Relationship Id="rId28" Type="http://schemas.openxmlformats.org/officeDocument/2006/relationships/slideLayout" Target="../slideLayouts/slideLayout24.xml"/><Relationship Id="rId29" Type="http://schemas.openxmlformats.org/officeDocument/2006/relationships/slideLayout" Target="../slideLayouts/slideLayout25.xml"/><Relationship Id="rId30" Type="http://schemas.openxmlformats.org/officeDocument/2006/relationships/slideLayout" Target="../slideLayouts/slideLayout26.xml"/><Relationship Id="rId31" Type="http://schemas.openxmlformats.org/officeDocument/2006/relationships/slideLayout" Target="../slideLayouts/slideLayout27.xml"/><Relationship Id="rId32" Type="http://schemas.openxmlformats.org/officeDocument/2006/relationships/slideLayout" Target="../slideLayouts/slideLayout28.xml"/><Relationship Id="rId33" Type="http://schemas.openxmlformats.org/officeDocument/2006/relationships/slideLayout" Target="../slideLayouts/slideLayout29.xml"/><Relationship Id="rId34" Type="http://schemas.openxmlformats.org/officeDocument/2006/relationships/slideLayout" Target="../slideLayouts/slideLayout30.xml"/><Relationship Id="rId35" Type="http://schemas.openxmlformats.org/officeDocument/2006/relationships/slideLayout" Target="../slideLayouts/slideLayout31.xml"/><Relationship Id="rId36"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2"/>
          <a:srcRect l="0" t="0" r="0" b="0"/>
          <a:stretch>
            <a:fillRect/>
          </a:stretch>
        </a:blipFill>
      </p:bgPr>
    </p:bg>
    <p:spTree>
      <p:nvGrpSpPr>
        <p:cNvPr id="1" name=""/>
        <p:cNvGrpSpPr/>
        <p:nvPr/>
      </p:nvGrpSpPr>
      <p:grpSpPr>
        <a:xfrm>
          <a:off x="0" y="0"/>
          <a:ext cx="0" cy="0"/>
          <a:chOff x="0" y="0"/>
          <a:chExt cx="0" cy="0"/>
        </a:xfrm>
      </p:grpSpPr>
      <p:pic>
        <p:nvPicPr>
          <p:cNvPr id="2" name="line.png"/>
          <p:cNvPicPr/>
          <p:nvPr/>
        </p:nvPicPr>
        <p:blipFill>
          <a:blip r:embed="rId3">
            <a:extLst/>
          </a:blip>
          <a:stretch>
            <a:fillRect/>
          </a:stretch>
        </p:blipFill>
        <p:spPr>
          <a:xfrm>
            <a:off x="0" y="2667000"/>
            <a:ext cx="13004800" cy="1998134"/>
          </a:xfrm>
          <a:prstGeom prst="rect">
            <a:avLst/>
          </a:prstGeom>
          <a:ln w="12700">
            <a:miter lim="400000"/>
          </a:ln>
        </p:spPr>
      </p:pic>
      <p:sp>
        <p:nvSpPr>
          <p:cNvPr id="3" name="Shape 3"/>
          <p:cNvSpPr/>
          <p:nvPr>
            <p:ph type="title"/>
          </p:nvPr>
        </p:nvSpPr>
        <p:spPr>
          <a:xfrm>
            <a:off x="1016000" y="508000"/>
            <a:ext cx="10972800" cy="1778000"/>
          </a:xfrm>
          <a:prstGeom prst="rect">
            <a:avLst/>
          </a:prstGeom>
          <a:ln w="12700">
            <a:miter lim="400000"/>
          </a:ln>
          <a:effectLst>
            <a:outerShdw sx="100000" sy="100000" kx="0" ky="0" algn="b" rotWithShape="0" blurRad="38100" dist="38100" dir="13500000">
              <a:srgbClr val="000000">
                <a:alpha val="15000"/>
              </a:srgbClr>
            </a:outerShdw>
          </a:effectLst>
          <a:extLst>
            <a:ext uri="{C572A759-6A51-4108-AA02-DFA0A04FC94B}">
              <ma14:wrappingTextBoxFlag xmlns:ma14="http://schemas.microsoft.com/office/mac/drawingml/2011/main" val="1"/>
            </a:ext>
          </a:extLst>
        </p:spPr>
        <p:txBody>
          <a:bodyPr lIns="0" tIns="0" rIns="0" bIns="0" anchor="ctr"/>
          <a:lstStyle/>
          <a:p>
            <a:pPr lvl="0">
              <a:defRPr b="0" spc="0" sz="1800">
                <a:solidFill>
                  <a:srgbClr val="000000"/>
                </a:solidFill>
              </a:defRPr>
            </a:pPr>
            <a:r>
              <a:rPr b="1" spc="-84" sz="8400">
                <a:solidFill>
                  <a:srgbClr val="FCEFC5"/>
                </a:solidFill>
              </a:rPr>
              <a:t>Title Text</a:t>
            </a:r>
          </a:p>
        </p:txBody>
      </p:sp>
      <p:sp>
        <p:nvSpPr>
          <p:cNvPr id="4" name="Shape 4"/>
          <p:cNvSpPr/>
          <p:nvPr>
            <p:ph type="body" idx="1"/>
          </p:nvPr>
        </p:nvSpPr>
        <p:spPr>
          <a:xfrm>
            <a:off x="1016000" y="3048000"/>
            <a:ext cx="10972800" cy="5689600"/>
          </a:xfrm>
          <a:prstGeom prst="rect">
            <a:avLst/>
          </a:prstGeom>
          <a:ln w="12700">
            <a:miter lim="400000"/>
          </a:ln>
          <a:effectLst>
            <a:outerShdw sx="100000" sy="100000" kx="0" ky="0" algn="b" rotWithShape="0" blurRad="38100" dist="38100" dir="13500000">
              <a:srgbClr val="000000">
                <a:alpha val="15000"/>
              </a:srgbClr>
            </a:outerShdw>
          </a:effectLst>
          <a:extLst>
            <a:ext uri="{C572A759-6A51-4108-AA02-DFA0A04FC94B}">
              <ma14:wrappingTextBoxFlag xmlns:ma14="http://schemas.microsoft.com/office/mac/drawingml/2011/main" val="1"/>
            </a:ext>
          </a:extLst>
        </p:spPr>
        <p:txBody>
          <a:bodyPr lIns="0" tIns="0" rIns="0" bIns="0" anchor="ctr"/>
          <a:lstStyle>
            <a:lvl1pPr>
              <a:buBlip>
                <a:blip r:embed="rId4"/>
              </a:buBlip>
            </a:lvl1pPr>
            <a:lvl2pPr>
              <a:buBlip>
                <a:blip r:embed="rId4"/>
              </a:buBlip>
            </a:lvl2pPr>
            <a:lvl3pPr>
              <a:buBlip>
                <a:blip r:embed="rId4"/>
              </a:buBlip>
            </a:lvl3pPr>
            <a:lvl4pPr>
              <a:buBlip>
                <a:blip r:embed="rId4"/>
              </a:buBlip>
            </a:lvl4pPr>
            <a:lvl5pPr>
              <a:buBlip>
                <a:blip r:embed="rId4"/>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 bg1="dk1" tx1="lt1" bg2="dk2" tx2="lt2" accent1="accent1" accent2="accent2" accent3="accent3" accent4="accent4" accent5="accent5" accent6="accent6" hlink="hlink" folHlink="folHlink"/>
  <p:sldLayoutIdLst>
    <p:sldLayoutId id="2147483649" r:id="rId5"/>
    <p:sldLayoutId id="2147483650" r:id="rId6"/>
    <p:sldLayoutId id="2147483651" r:id="rId7"/>
    <p:sldLayoutId id="2147483652" r:id="rId8"/>
    <p:sldLayoutId id="2147483653" r:id="rId9"/>
    <p:sldLayoutId id="2147483654" r:id="rId10"/>
    <p:sldLayoutId id="2147483655" r:id="rId11"/>
    <p:sldLayoutId id="2147483656" r:id="rId12"/>
    <p:sldLayoutId id="2147483657" r:id="rId13"/>
    <p:sldLayoutId id="2147483658" r:id="rId14"/>
    <p:sldLayoutId id="2147483659" r:id="rId15"/>
    <p:sldLayoutId id="2147483660" r:id="rId16"/>
    <p:sldLayoutId id="2147483661" r:id="rId17"/>
    <p:sldLayoutId id="2147483662" r:id="rId18"/>
    <p:sldLayoutId id="2147483663" r:id="rId19"/>
    <p:sldLayoutId id="2147483664" r:id="rId20"/>
    <p:sldLayoutId id="2147483665" r:id="rId21"/>
    <p:sldLayoutId id="2147483666" r:id="rId22"/>
    <p:sldLayoutId id="2147483667" r:id="rId23"/>
    <p:sldLayoutId id="2147483668" r:id="rId24"/>
    <p:sldLayoutId id="2147483669" r:id="rId25"/>
    <p:sldLayoutId id="2147483670" r:id="rId26"/>
    <p:sldLayoutId id="2147483671" r:id="rId27"/>
    <p:sldLayoutId id="2147483672" r:id="rId28"/>
    <p:sldLayoutId id="2147483673" r:id="rId29"/>
    <p:sldLayoutId id="2147483674" r:id="rId30"/>
    <p:sldLayoutId id="2147483675" r:id="rId31"/>
    <p:sldLayoutId id="2147483676" r:id="rId32"/>
    <p:sldLayoutId id="2147483677" r:id="rId33"/>
    <p:sldLayoutId id="2147483678" r:id="rId34"/>
    <p:sldLayoutId id="2147483679" r:id="rId35"/>
    <p:sldLayoutId id="2147483680" r:id="rId36"/>
  </p:sldLayoutIdLst>
  <p:transition spd="med" advClick="1"/>
  <p:txStyles>
    <p:titleStyle>
      <a:lvl1pPr algn="ctr" defTabSz="584200">
        <a:lnSpc>
          <a:spcPct val="70000"/>
        </a:lnSpc>
        <a:defRPr b="1" spc="-84" sz="8400">
          <a:solidFill>
            <a:srgbClr val="FCEFC5"/>
          </a:solidFill>
          <a:latin typeface="+mn-lt"/>
          <a:ea typeface="+mn-ea"/>
          <a:cs typeface="+mn-cs"/>
          <a:sym typeface="Arial Black"/>
        </a:defRPr>
      </a:lvl1pPr>
      <a:lvl2pPr indent="228600" algn="ctr" defTabSz="584200">
        <a:lnSpc>
          <a:spcPct val="70000"/>
        </a:lnSpc>
        <a:defRPr b="1" spc="-84" sz="8400">
          <a:solidFill>
            <a:srgbClr val="FCEFC5"/>
          </a:solidFill>
          <a:latin typeface="+mn-lt"/>
          <a:ea typeface="+mn-ea"/>
          <a:cs typeface="+mn-cs"/>
          <a:sym typeface="Arial Black"/>
        </a:defRPr>
      </a:lvl2pPr>
      <a:lvl3pPr indent="457200" algn="ctr" defTabSz="584200">
        <a:lnSpc>
          <a:spcPct val="70000"/>
        </a:lnSpc>
        <a:defRPr b="1" spc="-84" sz="8400">
          <a:solidFill>
            <a:srgbClr val="FCEFC5"/>
          </a:solidFill>
          <a:latin typeface="+mn-lt"/>
          <a:ea typeface="+mn-ea"/>
          <a:cs typeface="+mn-cs"/>
          <a:sym typeface="Arial Black"/>
        </a:defRPr>
      </a:lvl3pPr>
      <a:lvl4pPr indent="685800" algn="ctr" defTabSz="584200">
        <a:lnSpc>
          <a:spcPct val="70000"/>
        </a:lnSpc>
        <a:defRPr b="1" spc="-84" sz="8400">
          <a:solidFill>
            <a:srgbClr val="FCEFC5"/>
          </a:solidFill>
          <a:latin typeface="+mn-lt"/>
          <a:ea typeface="+mn-ea"/>
          <a:cs typeface="+mn-cs"/>
          <a:sym typeface="Arial Black"/>
        </a:defRPr>
      </a:lvl4pPr>
      <a:lvl5pPr indent="914400" algn="ctr" defTabSz="584200">
        <a:lnSpc>
          <a:spcPct val="70000"/>
        </a:lnSpc>
        <a:defRPr b="1" spc="-84" sz="8400">
          <a:solidFill>
            <a:srgbClr val="FCEFC5"/>
          </a:solidFill>
          <a:latin typeface="+mn-lt"/>
          <a:ea typeface="+mn-ea"/>
          <a:cs typeface="+mn-cs"/>
          <a:sym typeface="Arial Black"/>
        </a:defRPr>
      </a:lvl5pPr>
      <a:lvl6pPr indent="1143000" algn="ctr" defTabSz="584200">
        <a:lnSpc>
          <a:spcPct val="70000"/>
        </a:lnSpc>
        <a:defRPr b="1" spc="-84" sz="8400">
          <a:solidFill>
            <a:srgbClr val="FCEFC5"/>
          </a:solidFill>
          <a:latin typeface="+mn-lt"/>
          <a:ea typeface="+mn-ea"/>
          <a:cs typeface="+mn-cs"/>
          <a:sym typeface="Arial Black"/>
        </a:defRPr>
      </a:lvl6pPr>
      <a:lvl7pPr indent="1371600" algn="ctr" defTabSz="584200">
        <a:lnSpc>
          <a:spcPct val="70000"/>
        </a:lnSpc>
        <a:defRPr b="1" spc="-84" sz="8400">
          <a:solidFill>
            <a:srgbClr val="FCEFC5"/>
          </a:solidFill>
          <a:latin typeface="+mn-lt"/>
          <a:ea typeface="+mn-ea"/>
          <a:cs typeface="+mn-cs"/>
          <a:sym typeface="Arial Black"/>
        </a:defRPr>
      </a:lvl7pPr>
      <a:lvl8pPr indent="1600200" algn="ctr" defTabSz="584200">
        <a:lnSpc>
          <a:spcPct val="70000"/>
        </a:lnSpc>
        <a:defRPr b="1" spc="-84" sz="8400">
          <a:solidFill>
            <a:srgbClr val="FCEFC5"/>
          </a:solidFill>
          <a:latin typeface="+mn-lt"/>
          <a:ea typeface="+mn-ea"/>
          <a:cs typeface="+mn-cs"/>
          <a:sym typeface="Arial Black"/>
        </a:defRPr>
      </a:lvl8pPr>
      <a:lvl9pPr indent="1828800" algn="ctr" defTabSz="584200">
        <a:lnSpc>
          <a:spcPct val="70000"/>
        </a:lnSpc>
        <a:defRPr b="1" spc="-84" sz="8400">
          <a:solidFill>
            <a:srgbClr val="FCEFC5"/>
          </a:solidFill>
          <a:latin typeface="+mn-lt"/>
          <a:ea typeface="+mn-ea"/>
          <a:cs typeface="+mn-cs"/>
          <a:sym typeface="Arial Black"/>
        </a:defRPr>
      </a:lvl9pPr>
    </p:titleStyle>
    <p:bodyStyle>
      <a:lvl1pPr marL="889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1pPr>
      <a:lvl2pPr marL="1333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2pPr>
      <a:lvl3pPr marL="1778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3pPr>
      <a:lvl4pPr marL="2222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4pPr>
      <a:lvl5pPr marL="2667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5pPr>
      <a:lvl6pPr marL="3111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6pPr>
      <a:lvl7pPr marL="3556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7pPr>
      <a:lvl8pPr marL="4000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8pPr>
      <a:lvl9pPr marL="4445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9pPr>
    </p:bodyStyle>
    <p:otherStyle>
      <a:lvl1pPr algn="ctr" defTabSz="584200">
        <a:lnSpc>
          <a:spcPct val="70000"/>
        </a:lnSpc>
        <a:defRPr b="1" spc="-18">
          <a:solidFill>
            <a:schemeClr val="tx1"/>
          </a:solidFill>
          <a:latin typeface="+mn-lt"/>
          <a:ea typeface="+mn-ea"/>
          <a:cs typeface="+mn-cs"/>
          <a:sym typeface="Arial Black"/>
        </a:defRPr>
      </a:lvl1pPr>
      <a:lvl2pPr indent="228600" algn="ctr" defTabSz="584200">
        <a:lnSpc>
          <a:spcPct val="70000"/>
        </a:lnSpc>
        <a:defRPr b="1" spc="-18">
          <a:solidFill>
            <a:schemeClr val="tx1"/>
          </a:solidFill>
          <a:latin typeface="+mn-lt"/>
          <a:ea typeface="+mn-ea"/>
          <a:cs typeface="+mn-cs"/>
          <a:sym typeface="Arial Black"/>
        </a:defRPr>
      </a:lvl2pPr>
      <a:lvl3pPr indent="457200" algn="ctr" defTabSz="584200">
        <a:lnSpc>
          <a:spcPct val="70000"/>
        </a:lnSpc>
        <a:defRPr b="1" spc="-18">
          <a:solidFill>
            <a:schemeClr val="tx1"/>
          </a:solidFill>
          <a:latin typeface="+mn-lt"/>
          <a:ea typeface="+mn-ea"/>
          <a:cs typeface="+mn-cs"/>
          <a:sym typeface="Arial Black"/>
        </a:defRPr>
      </a:lvl3pPr>
      <a:lvl4pPr indent="685800" algn="ctr" defTabSz="584200">
        <a:lnSpc>
          <a:spcPct val="70000"/>
        </a:lnSpc>
        <a:defRPr b="1" spc="-18">
          <a:solidFill>
            <a:schemeClr val="tx1"/>
          </a:solidFill>
          <a:latin typeface="+mn-lt"/>
          <a:ea typeface="+mn-ea"/>
          <a:cs typeface="+mn-cs"/>
          <a:sym typeface="Arial Black"/>
        </a:defRPr>
      </a:lvl4pPr>
      <a:lvl5pPr indent="914400" algn="ctr" defTabSz="584200">
        <a:lnSpc>
          <a:spcPct val="70000"/>
        </a:lnSpc>
        <a:defRPr b="1" spc="-18">
          <a:solidFill>
            <a:schemeClr val="tx1"/>
          </a:solidFill>
          <a:latin typeface="+mn-lt"/>
          <a:ea typeface="+mn-ea"/>
          <a:cs typeface="+mn-cs"/>
          <a:sym typeface="Arial Black"/>
        </a:defRPr>
      </a:lvl5pPr>
      <a:lvl6pPr indent="1143000" algn="ctr" defTabSz="584200">
        <a:lnSpc>
          <a:spcPct val="70000"/>
        </a:lnSpc>
        <a:defRPr b="1" spc="-18">
          <a:solidFill>
            <a:schemeClr val="tx1"/>
          </a:solidFill>
          <a:latin typeface="+mn-lt"/>
          <a:ea typeface="+mn-ea"/>
          <a:cs typeface="+mn-cs"/>
          <a:sym typeface="Arial Black"/>
        </a:defRPr>
      </a:lvl6pPr>
      <a:lvl7pPr indent="1371600" algn="ctr" defTabSz="584200">
        <a:lnSpc>
          <a:spcPct val="70000"/>
        </a:lnSpc>
        <a:defRPr b="1" spc="-18">
          <a:solidFill>
            <a:schemeClr val="tx1"/>
          </a:solidFill>
          <a:latin typeface="+mn-lt"/>
          <a:ea typeface="+mn-ea"/>
          <a:cs typeface="+mn-cs"/>
          <a:sym typeface="Arial Black"/>
        </a:defRPr>
      </a:lvl7pPr>
      <a:lvl8pPr indent="1600200" algn="ctr" defTabSz="584200">
        <a:lnSpc>
          <a:spcPct val="70000"/>
        </a:lnSpc>
        <a:defRPr b="1" spc="-18">
          <a:solidFill>
            <a:schemeClr val="tx1"/>
          </a:solidFill>
          <a:latin typeface="+mn-lt"/>
          <a:ea typeface="+mn-ea"/>
          <a:cs typeface="+mn-cs"/>
          <a:sym typeface="Arial Black"/>
        </a:defRPr>
      </a:lvl8pPr>
      <a:lvl9pPr indent="1828800" algn="ctr" defTabSz="584200">
        <a:lnSpc>
          <a:spcPct val="70000"/>
        </a:lnSpc>
        <a:defRPr b="1" spc="-18">
          <a:solidFill>
            <a:schemeClr val="tx1"/>
          </a:solidFill>
          <a:latin typeface="+mn-lt"/>
          <a:ea typeface="+mn-ea"/>
          <a:cs typeface="+mn-cs"/>
          <a:sym typeface="Arial Black"/>
        </a:defRPr>
      </a:lvl9pPr>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jpeg"/><Relationship Id="rId3"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99" name="Shape 99"/>
          <p:cNvSpPr/>
          <p:nvPr>
            <p:ph type="title" idx="4294967295"/>
          </p:nvPr>
        </p:nvSpPr>
        <p:spPr>
          <a:xfrm>
            <a:off x="254000" y="6985000"/>
            <a:ext cx="5080000" cy="1765300"/>
          </a:xfrm>
          <a:prstGeom prst="rect">
            <a:avLst/>
          </a:prstGeom>
          <a:effectLst>
            <a:outerShdw sx="100000" sy="100000" kx="0" ky="0" algn="b" rotWithShape="0" blurRad="50800" dist="0" dir="2700000">
              <a:srgbClr val="000000">
                <a:alpha val="45000"/>
              </a:srgbClr>
            </a:outerShdw>
          </a:effectLst>
        </p:spPr>
        <p:txBody>
          <a:bodyPr lIns="50800" tIns="50800" rIns="50800" bIns="50800"/>
          <a:lstStyle>
            <a:lvl1pPr algn="l">
              <a:lnSpc>
                <a:spcPct val="100000"/>
              </a:lnSpc>
              <a:defRPr spc="0" sz="3000">
                <a:solidFill>
                  <a:srgbClr val="FFFFFF"/>
                </a:solidFill>
                <a:latin typeface="Helvetica"/>
                <a:ea typeface="Helvetica"/>
                <a:cs typeface="Helvetica"/>
                <a:sym typeface="Helvetica"/>
              </a:defRPr>
            </a:lvl1pPr>
          </a:lstStyle>
          <a:p>
            <a:pPr lvl="0">
              <a:defRPr b="0" sz="1800">
                <a:solidFill>
                  <a:srgbClr val="000000"/>
                </a:solidFill>
              </a:defRPr>
            </a:pPr>
            <a:r>
              <a:rPr b="1" sz="3000">
                <a:solidFill>
                  <a:srgbClr val="FFFFFF"/>
                </a:solidFill>
              </a:rPr>
              <a:t>Μιά Αποκαλυπτική Κατολίσθηση στο Χάσμα της Ήβης (Hebes Chasma)</a:t>
            </a:r>
          </a:p>
        </p:txBody>
      </p:sp>
      <p:sp>
        <p:nvSpPr>
          <p:cNvPr id="100" name="Shape 100"/>
          <p:cNvSpPr/>
          <p:nvPr/>
        </p:nvSpPr>
        <p:spPr>
          <a:xfrm>
            <a:off x="8546593" y="9283699"/>
            <a:ext cx="4267201" cy="3810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spAutoFit/>
          </a:bodyPr>
          <a:lstStyle>
            <a:lvl1pPr algn="r">
              <a:lnSpc>
                <a:spcPct val="100000"/>
              </a:lnSpc>
              <a:defRPr spc="0" sz="1800">
                <a:solidFill>
                  <a:srgbClr val="FFFFFF"/>
                </a:solidFill>
                <a:latin typeface="Helvetica"/>
                <a:ea typeface="Helvetica"/>
                <a:cs typeface="Helvetica"/>
                <a:sym typeface="Helvetica"/>
              </a:defRPr>
            </a:lvl1pPr>
          </a:lstStyle>
          <a:p>
            <a:pPr lvl="0">
              <a:defRPr>
                <a:solidFill>
                  <a:srgbClr val="000000"/>
                </a:solidFill>
              </a:defRPr>
            </a:pPr>
            <a:r>
              <a:rPr>
                <a:solidFill>
                  <a:srgbClr val="FFFFFF"/>
                </a:solidFill>
              </a:rPr>
              <a:t>uahirise.org/gr/ESP_036927_1790</a:t>
            </a:r>
          </a:p>
        </p:txBody>
      </p:sp>
      <p:sp>
        <p:nvSpPr>
          <p:cNvPr id="101" name="Shape 101"/>
          <p:cNvSpPr/>
          <p:nvPr/>
        </p:nvSpPr>
        <p:spPr>
          <a:xfrm>
            <a:off x="5461000" y="6781800"/>
            <a:ext cx="7340600" cy="2146300"/>
          </a:xfrm>
          <a:prstGeom prst="rect">
            <a:avLst/>
          </a:prstGeom>
          <a:ln w="12700">
            <a:miter lim="400000"/>
          </a:ln>
          <a:effectLst>
            <a:outerShdw sx="100000" sy="100000" kx="0" ky="0" algn="b" rotWithShape="0" blurRad="50800" dist="0" dir="2700000">
              <a:srgbClr val="000000">
                <a:alpha val="45000"/>
              </a:srgbClr>
            </a:outerShdw>
          </a:effectLst>
          <a:extLst>
            <a:ext uri="{C572A759-6A51-4108-AA02-DFA0A04FC94B}">
              <ma14:wrappingTextBoxFlag xmlns:ma14="http://schemas.microsoft.com/office/mac/drawingml/2011/main" val="1"/>
            </a:ext>
          </a:extLst>
        </p:spPr>
        <p:txBody>
          <a:bodyPr lIns="50800" tIns="50800" rIns="50800" bIns="50800" anchor="ctr"/>
          <a:lstStyle>
            <a:lvl1pPr algn="r">
              <a:lnSpc>
                <a:spcPct val="100000"/>
              </a:lnSpc>
              <a:spcBef>
                <a:spcPts val="800"/>
              </a:spcBef>
              <a:defRPr spc="0" sz="1800">
                <a:solidFill>
                  <a:srgbClr val="FFFFFF"/>
                </a:solidFill>
                <a:latin typeface="Helvetica"/>
                <a:ea typeface="Helvetica"/>
                <a:cs typeface="Helvetica"/>
                <a:sym typeface="Helvetica"/>
              </a:defRPr>
            </a:lvl1pPr>
          </a:lstStyle>
          <a:p>
            <a:pPr lvl="0">
              <a:defRPr>
                <a:solidFill>
                  <a:srgbClr val="000000"/>
                </a:solidFill>
              </a:defRPr>
            </a:pPr>
            <a:r>
              <a:rPr>
                <a:solidFill>
                  <a:srgbClr val="FFFFFF"/>
                </a:solidFill>
              </a:rPr>
              <a:t>Τα εκτεθιμένα στρωσιγενή πετρώματα, όπως αυτό, είναι χρήσιμα στον καθορισμό των ειδών των γεωλογικών διεργασιών, που έλαβαν χώρα σε μιά περιοχή με την πάροδο του χρόνου, ενώ οι κατολισθίσεις και οι ριπιδοειδείς αποθέσεις μας λένε πώς διαβρώθηκε η περιοχή στην συνέχεια μέχρι και σήμερα.  </a:t>
            </a:r>
          </a:p>
        </p:txBody>
      </p:sp>
      <p:pic>
        <p:nvPicPr>
          <p:cNvPr id="102" name="pasted-image.jpg"/>
          <p:cNvPicPr/>
          <p:nvPr/>
        </p:nvPicPr>
        <p:blipFill>
          <a:blip r:embed="rId2">
            <a:extLst/>
          </a:blip>
          <a:srcRect l="0" t="20536" r="0" b="20536"/>
          <a:stretch>
            <a:fillRect/>
          </a:stretch>
        </p:blipFill>
        <p:spPr>
          <a:xfrm>
            <a:off x="-12700" y="685800"/>
            <a:ext cx="13017500" cy="5753100"/>
          </a:xfrm>
          <a:prstGeom prst="rect">
            <a:avLst/>
          </a:prstGeom>
          <a:ln w="6350">
            <a:solidFill/>
            <a:miter lim="400000"/>
          </a:ln>
          <a:effectLst>
            <a:outerShdw sx="100000" sy="100000" kx="0" ky="0" algn="b" rotWithShape="0" blurRad="88900" dist="50800" dir="4920000">
              <a:srgbClr val="000000">
                <a:alpha val="40000"/>
              </a:srgbClr>
            </a:outerShdw>
          </a:effectLst>
        </p:spPr>
      </p:pic>
      <p:pic>
        <p:nvPicPr>
          <p:cNvPr id="103" name="hislide-logo.png"/>
          <p:cNvPicPr/>
          <p:nvPr/>
        </p:nvPicPr>
        <p:blipFill>
          <a:blip r:embed="rId3">
            <a:extLst/>
          </a:blip>
          <a:stretch>
            <a:fillRect/>
          </a:stretch>
        </p:blipFill>
        <p:spPr>
          <a:xfrm>
            <a:off x="0" y="8890000"/>
            <a:ext cx="1557867" cy="584200"/>
          </a:xfrm>
          <a:prstGeom prst="rect">
            <a:avLst/>
          </a:prstGeom>
          <a:ln w="12700">
            <a:miter lim="400000"/>
          </a:ln>
        </p:spPr>
      </p:pic>
    </p:spTree>
  </p:cSld>
  <p:clrMapOvr>
    <a:masterClrMapping/>
  </p:clrMapOvr>
  <p:transition spd="med" advClick="1"/>
</p:sld>
</file>

<file path=ppt/theme/theme1.xml><?xml version="1.0" encoding="utf-8"?>
<a:theme xmlns:a="http://schemas.openxmlformats.org/drawingml/2006/main" xmlns:r="http://schemas.openxmlformats.org/officeDocument/2006/relationships" name="White">
  <a:themeElements>
    <a:clrScheme name="White">
      <a:dk1>
        <a:srgbClr val="3869FC"/>
      </a:dk1>
      <a:lt1>
        <a:srgbClr val="FCEFC5"/>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Arial Black"/>
        <a:ea typeface="Arial Black"/>
        <a:cs typeface="Arial Black"/>
      </a:majorFont>
      <a:minorFont>
        <a:latin typeface="Arial Black"/>
        <a:ea typeface="Arial Black"/>
        <a:cs typeface="Arial Black"/>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127000" dist="63500" dir="2700000">
              <a:srgbClr val="000000">
                <a:alpha val="50000"/>
              </a:srgbClr>
            </a:outerShdw>
          </a:effectLst>
        </a:effectStyle>
        <a:effectStyle>
          <a:effectLst>
            <a:outerShdw sx="100000" sy="100000" kx="0" ky="0" algn="b" rotWithShape="0" blurRad="50800" dist="12700" dir="0">
              <a:srgbClr val="000000">
                <a:alpha val="50000"/>
              </a:srgbClr>
            </a:outerShdw>
          </a:effectLst>
        </a:effectStyle>
        <a:effectStyle>
          <a:effectLst>
            <a:outerShdw sx="100000" sy="100000" kx="0" ky="0" algn="b" rotWithShape="0" blurRad="38100" dist="25400" dir="540000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gradFill flip="none" rotWithShape="1">
          <a:gsLst>
            <a:gs pos="0">
              <a:srgbClr val="BB1700"/>
            </a:gs>
            <a:gs pos="100000">
              <a:srgbClr val="7F0004"/>
            </a:gs>
          </a:gsLst>
          <a:lin ang="5400000" scaled="0"/>
        </a:gradFill>
        <a:ln w="12700" cap="flat">
          <a:solidFill>
            <a:srgbClr val="C51A01"/>
          </a:solidFill>
          <a:prstDash val="solid"/>
          <a:miter lim="400000"/>
        </a:ln>
        <a:effectLst>
          <a:outerShdw sx="100000" sy="100000" kx="0" ky="0" algn="b" rotWithShape="0" blurRad="127000" dist="63500" dir="2700000">
            <a:srgbClr val="000000">
              <a:alpha val="50000"/>
            </a:srgbClr>
          </a:outerShdw>
        </a:effectLst>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1" hangingPunct="0">
          <a:lnSpc>
            <a:spcPct val="100000"/>
          </a:lnSpc>
          <a:spcBef>
            <a:spcPts val="0"/>
          </a:spcBef>
          <a:spcAft>
            <a:spcPts val="0"/>
          </a:spcAft>
          <a:buClr>
            <a:srgbClr val="A29A85"/>
          </a:buClr>
          <a:buSzTx/>
          <a:buFontTx/>
          <a:buNone/>
          <a:tabLst/>
          <a:defRPr b="1" baseline="0" cap="none" i="0" spc="-34" strike="noStrike" sz="3400" u="none" kumimoji="0" normalizeH="0">
            <a:ln>
              <a:noFill/>
            </a:ln>
            <a:solidFill>
              <a:srgbClr val="3F0301">
                <a:alpha val="75000"/>
              </a:srgbClr>
            </a:solidFill>
            <a:effectLst/>
            <a:uFillTx/>
            <a:latin typeface="American Typewriter"/>
            <a:ea typeface="American Typewriter"/>
            <a:cs typeface="American Typewriter"/>
            <a:sym typeface="American Typewriter"/>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3D3E3F"/>
          </a:solidFill>
          <a:prstDash val="solid"/>
          <a:miter lim="400000"/>
        </a:ln>
        <a:effectLst/>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outerShdw sx="100000" sy="100000" kx="0" ky="0" algn="b" rotWithShape="0" blurRad="38100" dist="38100" dir="13500000">
            <a:srgbClr val="000000">
              <a:alpha val="15000"/>
            </a:srgbClr>
          </a:outerShdw>
        </a:effectLst>
      </a:spPr>
      <a:bodyPr rot="0" spcFirstLastPara="1" vertOverflow="overflow" horzOverflow="overflow" vert="horz" wrap="square" lIns="0" tIns="0" rIns="0" bIns="0" numCol="1" spcCol="38100" rtlCol="0" anchor="ctr" upright="0">
        <a:spAutoFit/>
      </a:bodyPr>
      <a:lstStyle>
        <a:defPPr marL="0" marR="0" indent="0" algn="ctr" defTabSz="584200" rtl="0" fontAlgn="auto" latinLnBrk="1" hangingPunct="0">
          <a:lnSpc>
            <a:spcPct val="120000"/>
          </a:lnSpc>
          <a:spcBef>
            <a:spcPts val="0"/>
          </a:spcBef>
          <a:spcAft>
            <a:spcPts val="0"/>
          </a:spcAft>
          <a:buClrTx/>
          <a:buSzTx/>
          <a:buFontTx/>
          <a:buNone/>
          <a:tabLst/>
          <a:defRPr b="0" baseline="0" cap="none" i="0" spc="-32" strike="noStrike" sz="3200" u="none" kumimoji="0" normalizeH="0">
            <a:ln>
              <a:noFill/>
            </a:ln>
            <a:solidFill>
              <a:srgbClr val="FCEFC5"/>
            </a:solidFill>
            <a:effectLst/>
            <a:uFillTx/>
            <a:latin typeface="American Typewriter Light"/>
            <a:ea typeface="American Typewriter Light"/>
            <a:cs typeface="American Typewriter Light"/>
            <a:sym typeface="American Typewriter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Arial Black"/>
        <a:ea typeface="Arial Black"/>
        <a:cs typeface="Arial Black"/>
      </a:majorFont>
      <a:minorFont>
        <a:latin typeface="Arial Black"/>
        <a:ea typeface="Arial Black"/>
        <a:cs typeface="Arial Black"/>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127000" dist="63500" dir="2700000">
              <a:srgbClr val="000000">
                <a:alpha val="50000"/>
              </a:srgbClr>
            </a:outerShdw>
          </a:effectLst>
        </a:effectStyle>
        <a:effectStyle>
          <a:effectLst>
            <a:outerShdw sx="100000" sy="100000" kx="0" ky="0" algn="b" rotWithShape="0" blurRad="50800" dist="12700" dir="0">
              <a:srgbClr val="000000">
                <a:alpha val="50000"/>
              </a:srgbClr>
            </a:outerShdw>
          </a:effectLst>
        </a:effectStyle>
        <a:effectStyle>
          <a:effectLst>
            <a:outerShdw sx="100000" sy="100000" kx="0" ky="0" algn="b" rotWithShape="0" blurRad="38100" dist="25400" dir="540000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gradFill flip="none" rotWithShape="1">
          <a:gsLst>
            <a:gs pos="0">
              <a:srgbClr val="BB1700"/>
            </a:gs>
            <a:gs pos="100000">
              <a:srgbClr val="7F0004"/>
            </a:gs>
          </a:gsLst>
          <a:lin ang="5400000" scaled="0"/>
        </a:gradFill>
        <a:ln w="12700" cap="flat">
          <a:solidFill>
            <a:srgbClr val="C51A01"/>
          </a:solidFill>
          <a:prstDash val="solid"/>
          <a:miter lim="400000"/>
        </a:ln>
        <a:effectLst>
          <a:outerShdw sx="100000" sy="100000" kx="0" ky="0" algn="b" rotWithShape="0" blurRad="127000" dist="63500" dir="2700000">
            <a:srgbClr val="000000">
              <a:alpha val="50000"/>
            </a:srgbClr>
          </a:outerShdw>
        </a:effectLst>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1" hangingPunct="0">
          <a:lnSpc>
            <a:spcPct val="100000"/>
          </a:lnSpc>
          <a:spcBef>
            <a:spcPts val="0"/>
          </a:spcBef>
          <a:spcAft>
            <a:spcPts val="0"/>
          </a:spcAft>
          <a:buClr>
            <a:srgbClr val="A29A85"/>
          </a:buClr>
          <a:buSzTx/>
          <a:buFontTx/>
          <a:buNone/>
          <a:tabLst/>
          <a:defRPr b="1" baseline="0" cap="none" i="0" spc="-34" strike="noStrike" sz="3400" u="none" kumimoji="0" normalizeH="0">
            <a:ln>
              <a:noFill/>
            </a:ln>
            <a:solidFill>
              <a:srgbClr val="3F0301">
                <a:alpha val="75000"/>
              </a:srgbClr>
            </a:solidFill>
            <a:effectLst/>
            <a:uFillTx/>
            <a:latin typeface="American Typewriter"/>
            <a:ea typeface="American Typewriter"/>
            <a:cs typeface="American Typewriter"/>
            <a:sym typeface="American Typewriter"/>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3D3E3F"/>
          </a:solidFill>
          <a:prstDash val="solid"/>
          <a:miter lim="400000"/>
        </a:ln>
        <a:effectLst/>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outerShdw sx="100000" sy="100000" kx="0" ky="0" algn="b" rotWithShape="0" blurRad="38100" dist="38100" dir="13500000">
            <a:srgbClr val="000000">
              <a:alpha val="15000"/>
            </a:srgbClr>
          </a:outerShdw>
        </a:effectLst>
      </a:spPr>
      <a:bodyPr rot="0" spcFirstLastPara="1" vertOverflow="overflow" horzOverflow="overflow" vert="horz" wrap="square" lIns="0" tIns="0" rIns="0" bIns="0" numCol="1" spcCol="38100" rtlCol="0" anchor="ctr" upright="0">
        <a:spAutoFit/>
      </a:bodyPr>
      <a:lstStyle>
        <a:defPPr marL="0" marR="0" indent="0" algn="ctr" defTabSz="584200" rtl="0" fontAlgn="auto" latinLnBrk="1" hangingPunct="0">
          <a:lnSpc>
            <a:spcPct val="120000"/>
          </a:lnSpc>
          <a:spcBef>
            <a:spcPts val="0"/>
          </a:spcBef>
          <a:spcAft>
            <a:spcPts val="0"/>
          </a:spcAft>
          <a:buClrTx/>
          <a:buSzTx/>
          <a:buFontTx/>
          <a:buNone/>
          <a:tabLst/>
          <a:defRPr b="0" baseline="0" cap="none" i="0" spc="-32" strike="noStrike" sz="3200" u="none" kumimoji="0" normalizeH="0">
            <a:ln>
              <a:noFill/>
            </a:ln>
            <a:solidFill>
              <a:srgbClr val="FCEFC5"/>
            </a:solidFill>
            <a:effectLst/>
            <a:uFillTx/>
            <a:latin typeface="American Typewriter Light"/>
            <a:ea typeface="American Typewriter Light"/>
            <a:cs typeface="American Typewriter Light"/>
            <a:sym typeface="American Typewriter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