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gr/ESP_036059_183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2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900">
                <a:solidFill>
                  <a:srgbClr val="FFFFFF"/>
                </a:solidFill>
              </a:rPr>
              <a:t>Δορυφορικά Μάτια Εστιασμένα σ' ένα Έπαθλο Μετεωρικής  Πρόσκρουσης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uahirise.org/gr/ESP_036059_1835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Στις 20 Μαρτίου 2014, εμφανίστηκε για πρώτη φορά στην χαμηλής ανάλυσης απεικόνιση (περίπου 1 χιλιόμετρο), από την κάμερα Mars Color Imager, και η κάμερά μας ήταν σε θέση ν' αποκαλύψει τις μικρολεπτομέρειες του εδάφους μέσα στην ζώνη του ωστικού κύματος.</a:t>
            </a:r>
          </a:p>
        </p:txBody>
      </p:sp>
      <p:pic>
        <p:nvPicPr>
          <p:cNvPr id="102" name="ESP_036059_183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