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Προς τα πού  είναι Επάνω;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uahirise.org/gr/ESP_035969_1825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Η εικόνα αυτή  παρουσιάζει έναν μετεωρικό  κρατήρα, που έχει κοπεί  από  λάβα, στην περιοχή  της πεδιάδας των Ηλυσίων (Elysium Planitia). Ο σχετικά  επίπεδος, ρηχός πυθμένας, η αδρή υφή της επιφάνειας και οι πιθανές ρωγμές συστολής από  την ψύξη, φαίνεται  να υποδεικνύουν ότι ο κρατήρας αυτός γέμισε εν μέρει από την λάβα.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