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Το Draa του Άρη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uahirise.org/gr/ESP_034909_1755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Οι αμμώδεις σχηματισμοί από τον άνεμο, ή αιολικοί σχηματισμοί, κατατάσσονται ανάλογα με την απόσταση - ή μήκος  κύματος - ανάμεσα στις κορυφογραμμές. Στον Άρη παρατηρούμε τέσσερις κατηγορίες αιολικών σχηματισμών (με αυξανόμενο μήκος κύματος): Ρυτιδώσεις, Εγκάρσιες αιολικές ράχες, Θίνες και τ' αποκαλούμενα "Draa". Όλοι αυτοί οι τύποι φαίνονται σ' αυτή την λήψη, από το Χάσμα της Νεότητας (Juventae Chasma).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