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lvl1pPr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1pPr>
    <a:lvl2pPr indent="3429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2pPr>
    <a:lvl3pPr indent="6858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3pPr>
    <a:lvl4pPr indent="10287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4pPr>
    <a:lvl5pPr indent="13716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5pPr>
    <a:lvl6pPr indent="17145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6pPr>
    <a:lvl7pPr indent="20574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7pPr>
    <a:lvl8pPr indent="24003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8pPr>
    <a:lvl9pPr indent="2743200" algn="ctr" defTabSz="584200">
      <a:lnSpc>
        <a:spcPct val="120000"/>
      </a:lnSpc>
      <a:defRPr spc="-32" sz="3200">
        <a:solidFill>
          <a:srgbClr val="FCEFC5"/>
        </a:solidFill>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ph type="sldImg"/>
          </p:nvPr>
        </p:nvSpPr>
        <p:spPr>
          <a:xfrm>
            <a:off x="1143000" y="685800"/>
            <a:ext cx="4572000" cy="3429000"/>
          </a:xfrm>
          <a:prstGeom prst="rect">
            <a:avLst/>
          </a:prstGeom>
        </p:spPr>
        <p:txBody>
          <a:bodyPr/>
          <a:lstStyle/>
          <a:p>
            <a:pPr lvl="0"/>
          </a:p>
        </p:txBody>
      </p:sp>
      <p:sp>
        <p:nvSpPr>
          <p:cNvPr id="97" name="Shape 97"/>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pic>
        <p:nvPicPr>
          <p:cNvPr id="6" name="line.png"/>
          <p:cNvPicPr/>
          <p:nvPr/>
        </p:nvPicPr>
        <p:blipFill>
          <a:blip r:embed="rId2">
            <a:extLst/>
          </a:blip>
          <a:stretch>
            <a:fillRect/>
          </a:stretch>
        </p:blipFill>
        <p:spPr>
          <a:xfrm>
            <a:off x="0" y="6477000"/>
            <a:ext cx="13004800" cy="1998134"/>
          </a:xfrm>
          <a:prstGeom prst="rect">
            <a:avLst/>
          </a:prstGeom>
          <a:ln w="12700">
            <a:miter lim="400000"/>
          </a:ln>
        </p:spPr>
      </p:pic>
      <p:sp>
        <p:nvSpPr>
          <p:cNvPr id="7" name="Shape 7"/>
          <p:cNvSpPr/>
          <p:nvPr>
            <p:ph type="title"/>
          </p:nvPr>
        </p:nvSpPr>
        <p:spPr>
          <a:xfrm>
            <a:off x="1016000" y="508000"/>
            <a:ext cx="10972800" cy="5588000"/>
          </a:xfrm>
          <a:prstGeom prst="rect">
            <a:avLst/>
          </a:prstGeom>
        </p:spPr>
        <p:txBody>
          <a:bodyPr anchor="b"/>
          <a:lstStyle>
            <a:lvl1pPr>
              <a:defRPr spc="-215" sz="10800"/>
            </a:lvl1pPr>
          </a:lstStyle>
          <a:p>
            <a:pPr lvl="0">
              <a:defRPr b="0" spc="0" sz="1800">
                <a:solidFill>
                  <a:srgbClr val="000000"/>
                </a:solidFill>
              </a:defRPr>
            </a:pPr>
            <a:r>
              <a:rPr b="1" spc="-215" sz="10800">
                <a:solidFill>
                  <a:srgbClr val="FCEFC5"/>
                </a:solidFill>
              </a:rPr>
              <a:t>Title Text</a:t>
            </a:r>
          </a:p>
        </p:txBody>
      </p:sp>
      <p:sp>
        <p:nvSpPr>
          <p:cNvPr id="8" name="Shape 8"/>
          <p:cNvSpPr/>
          <p:nvPr>
            <p:ph type="body"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1" name="Shape 1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14" name="Shape 14"/>
          <p:cNvSpPr/>
          <p:nvPr>
            <p:ph type="body" idx="1"/>
          </p:nvPr>
        </p:nvSpPr>
        <p:spPr>
          <a:prstGeom prst="rect">
            <a:avLst/>
          </a:prstGeom>
        </p:spPr>
        <p:txBody>
          <a:bodyPr numCol="2" spcCol="508000"/>
          <a:lstStyle>
            <a:lvl1pPr marL="762000" indent="-762000">
              <a:buBlip>
                <a:blip r:embed="rId2"/>
              </a:buBlip>
              <a:defRPr spc="-36" sz="3600"/>
            </a:lvl1pPr>
            <a:lvl2pPr marL="1206500" indent="-762000">
              <a:buBlip>
                <a:blip r:embed="rId2"/>
              </a:buBlip>
              <a:defRPr spc="-36" sz="3600"/>
            </a:lvl2pPr>
            <a:lvl3pPr marL="1651000" indent="-762000">
              <a:buBlip>
                <a:blip r:embed="rId2"/>
              </a:buBlip>
              <a:defRPr spc="-36" sz="3600"/>
            </a:lvl3pPr>
            <a:lvl4pPr marL="2095500" indent="-762000">
              <a:buBlip>
                <a:blip r:embed="rId2"/>
              </a:buBlip>
              <a:defRPr spc="-36" sz="3600"/>
            </a:lvl4pPr>
            <a:lvl5pPr marL="2540000" indent="-762000">
              <a:buBlip>
                <a:blip r:embed="rId2"/>
              </a:buBlip>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pic>
        <p:nvPicPr>
          <p:cNvPr id="1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7" name="Shape 17"/>
          <p:cNvSpPr/>
          <p:nvPr>
            <p:ph type="body" idx="1"/>
          </p:nvPr>
        </p:nvSpPr>
        <p:spPr>
          <a:xfrm>
            <a:off x="1016000" y="1016000"/>
            <a:ext cx="10972800" cy="7721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19"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0" name="Shape 20"/>
          <p:cNvSpPr/>
          <p:nvPr>
            <p:ph type="body" idx="1"/>
          </p:nvPr>
        </p:nvSpPr>
        <p:spPr>
          <a:xfrm>
            <a:off x="1016000" y="1016000"/>
            <a:ext cx="10972800" cy="77216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2"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24" name="Shape 2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26"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7" name="Shape 27"/>
          <p:cNvSpPr/>
          <p:nvPr>
            <p:ph type="title"/>
          </p:nvPr>
        </p:nvSpPr>
        <p:spPr>
          <a:xfrm>
            <a:off x="1016000" y="3289300"/>
            <a:ext cx="10972800" cy="3175000"/>
          </a:xfrm>
          <a:prstGeom prst="rect">
            <a:avLst/>
          </a:prstGeom>
        </p:spPr>
        <p:txBody>
          <a:bodyPr/>
          <a:lstStyle>
            <a:lvl1pPr>
              <a:defRPr spc="-215" sz="10800"/>
            </a:lvl1pPr>
          </a:lstStyle>
          <a:p>
            <a:pPr lvl="0">
              <a:defRPr b="0" spc="0" sz="1800">
                <a:solidFill>
                  <a:srgbClr val="000000"/>
                </a:solidFill>
              </a:defRPr>
            </a:pPr>
            <a:r>
              <a:rPr b="1" spc="-215" sz="10800">
                <a:solidFill>
                  <a:srgbClr val="FCEFC5"/>
                </a:solidFill>
              </a:rPr>
              <a:t>Title Text</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29" name="line.png"/>
          <p:cNvPicPr/>
          <p:nvPr/>
        </p:nvPicPr>
        <p:blipFill>
          <a:blip r:embed="rId2">
            <a:extLst/>
          </a:blip>
          <a:stretch>
            <a:fillRect/>
          </a:stretch>
        </p:blipFill>
        <p:spPr>
          <a:xfrm>
            <a:off x="0" y="6578600"/>
            <a:ext cx="13004800" cy="1998134"/>
          </a:xfrm>
          <a:prstGeom prst="rect">
            <a:avLst/>
          </a:prstGeom>
          <a:ln w="12700">
            <a:miter lim="400000"/>
          </a:ln>
        </p:spPr>
      </p:pic>
      <p:sp>
        <p:nvSpPr>
          <p:cNvPr id="30" name="Shape 30"/>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32" name="line.png"/>
          <p:cNvPicPr/>
          <p:nvPr/>
        </p:nvPicPr>
        <p:blipFill>
          <a:blip r:embed="rId2">
            <a:extLst/>
          </a:blip>
          <a:stretch>
            <a:fillRect/>
          </a:stretch>
        </p:blipFill>
        <p:spPr>
          <a:xfrm>
            <a:off x="0" y="6578600"/>
            <a:ext cx="13004800" cy="1998134"/>
          </a:xfrm>
          <a:prstGeom prst="rect">
            <a:avLst/>
          </a:prstGeom>
          <a:ln w="12700">
            <a:miter lim="400000"/>
          </a:ln>
        </p:spPr>
      </p:pic>
      <p:sp>
        <p:nvSpPr>
          <p:cNvPr id="33" name="Shape 33"/>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4" name="Shape 34"/>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36" name="line.png"/>
          <p:cNvPicPr/>
          <p:nvPr/>
        </p:nvPicPr>
        <p:blipFill>
          <a:blip r:embed="rId2">
            <a:extLst/>
          </a:blip>
          <a:stretch>
            <a:fillRect/>
          </a:stretch>
        </p:blipFill>
        <p:spPr>
          <a:xfrm>
            <a:off x="0" y="6578600"/>
            <a:ext cx="13004800" cy="1998134"/>
          </a:xfrm>
          <a:prstGeom prst="rect">
            <a:avLst/>
          </a:prstGeom>
          <a:ln w="12700">
            <a:miter lim="400000"/>
          </a:ln>
        </p:spPr>
      </p:pic>
      <p:sp>
        <p:nvSpPr>
          <p:cNvPr id="37" name="Shape 37"/>
          <p:cNvSpPr/>
          <p:nvPr>
            <p:ph type="title"/>
          </p:nvPr>
        </p:nvSpPr>
        <p:spPr>
          <a:xfrm>
            <a:off x="1016000" y="6959600"/>
            <a:ext cx="10972800" cy="1778000"/>
          </a:xfrm>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38" name="Shape 38"/>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40"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1" name="Shape 41"/>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2" name="Shape 42"/>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4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45" name="Shape 45"/>
          <p:cNvSpPr/>
          <p:nvPr>
            <p:ph type="title"/>
          </p:nvPr>
        </p:nvSpPr>
        <p:spPr>
          <a:xfrm>
            <a:off x="1016000" y="6578600"/>
            <a:ext cx="10972800" cy="1651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46" name="Shape 46"/>
          <p:cNvSpPr/>
          <p:nvPr>
            <p:ph type="body"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Photo">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amp; 2 Photos">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52" name="line.png"/>
          <p:cNvPicPr/>
          <p:nvPr/>
        </p:nvPicPr>
        <p:blipFill>
          <a:blip r:embed="rId2">
            <a:extLst/>
          </a:blip>
          <a:stretch>
            <a:fillRect/>
          </a:stretch>
        </p:blipFill>
        <p:spPr>
          <a:xfrm>
            <a:off x="0" y="4686300"/>
            <a:ext cx="13004800" cy="1998134"/>
          </a:xfrm>
          <a:prstGeom prst="rect">
            <a:avLst/>
          </a:prstGeom>
          <a:ln w="12700">
            <a:miter lim="400000"/>
          </a:ln>
        </p:spPr>
      </p:pic>
      <p:sp>
        <p:nvSpPr>
          <p:cNvPr id="53" name="Shape 53"/>
          <p:cNvSpPr/>
          <p:nvPr>
            <p:ph type="title"/>
          </p:nvPr>
        </p:nvSpPr>
        <p:spPr>
          <a:xfrm>
            <a:off x="7620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4" name="Shape 54"/>
          <p:cNvSpPr/>
          <p:nvPr>
            <p:ph type="body"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56" name="line.png"/>
          <p:cNvPicPr/>
          <p:nvPr/>
        </p:nvPicPr>
        <p:blipFill>
          <a:blip r:embed="rId2">
            <a:extLst/>
          </a:blip>
          <a:stretch>
            <a:fillRect/>
          </a:stretch>
        </p:blipFill>
        <p:spPr>
          <a:xfrm>
            <a:off x="0" y="4686300"/>
            <a:ext cx="13004800" cy="1998134"/>
          </a:xfrm>
          <a:prstGeom prst="rect">
            <a:avLst/>
          </a:prstGeom>
          <a:ln w="12700">
            <a:miter lim="400000"/>
          </a:ln>
        </p:spPr>
      </p:pic>
      <p:sp>
        <p:nvSpPr>
          <p:cNvPr id="57" name="Shape 57"/>
          <p:cNvSpPr/>
          <p:nvPr>
            <p:ph type="title"/>
          </p:nvPr>
        </p:nvSpPr>
        <p:spPr>
          <a:xfrm>
            <a:off x="6756400" y="762000"/>
            <a:ext cx="5486400" cy="3556000"/>
          </a:xfrm>
          <a:prstGeom prst="rect">
            <a:avLst/>
          </a:prstGeom>
        </p:spPr>
        <p:txBody>
          <a:bodyPr anchor="b"/>
          <a:lstStyle/>
          <a:p>
            <a:pPr lvl="0">
              <a:defRPr b="0" spc="0" sz="1800">
                <a:solidFill>
                  <a:srgbClr val="000000"/>
                </a:solidFill>
              </a:defRPr>
            </a:pPr>
            <a:r>
              <a:rPr b="1" spc="-84" sz="8400">
                <a:solidFill>
                  <a:srgbClr val="FCEFC5"/>
                </a:solidFill>
              </a:rPr>
              <a:t>Title Text</a:t>
            </a:r>
          </a:p>
        </p:txBody>
      </p:sp>
      <p:sp>
        <p:nvSpPr>
          <p:cNvPr id="58" name="Shape 58"/>
          <p:cNvSpPr/>
          <p:nvPr>
            <p:ph type="body"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60" name="line.png"/>
          <p:cNvPicPr/>
          <p:nvPr/>
        </p:nvPicPr>
        <p:blipFill>
          <a:blip r:embed="rId2">
            <a:extLst/>
          </a:blip>
          <a:stretch>
            <a:fillRect/>
          </a:stretch>
        </p:blipFill>
        <p:spPr>
          <a:xfrm>
            <a:off x="0" y="4775200"/>
            <a:ext cx="13004800" cy="1998134"/>
          </a:xfrm>
          <a:prstGeom prst="rect">
            <a:avLst/>
          </a:prstGeom>
          <a:ln w="12700">
            <a:miter lim="400000"/>
          </a:ln>
        </p:spPr>
      </p:pic>
      <p:sp>
        <p:nvSpPr>
          <p:cNvPr id="61" name="Shape 61"/>
          <p:cNvSpPr/>
          <p:nvPr>
            <p:ph type="title"/>
          </p:nvPr>
        </p:nvSpPr>
        <p:spPr>
          <a:xfrm>
            <a:off x="7620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2" name="Shape 62"/>
          <p:cNvSpPr/>
          <p:nvPr>
            <p:ph type="body"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64" name="line.png"/>
          <p:cNvPicPr/>
          <p:nvPr/>
        </p:nvPicPr>
        <p:blipFill>
          <a:blip r:embed="rId2">
            <a:extLst/>
          </a:blip>
          <a:stretch>
            <a:fillRect/>
          </a:stretch>
        </p:blipFill>
        <p:spPr>
          <a:xfrm>
            <a:off x="0" y="4775200"/>
            <a:ext cx="13004800" cy="1998134"/>
          </a:xfrm>
          <a:prstGeom prst="rect">
            <a:avLst/>
          </a:prstGeom>
          <a:ln w="12700">
            <a:miter lim="400000"/>
          </a:ln>
        </p:spPr>
      </p:pic>
      <p:sp>
        <p:nvSpPr>
          <p:cNvPr id="65" name="Shape 65"/>
          <p:cNvSpPr/>
          <p:nvPr>
            <p:ph type="title"/>
          </p:nvPr>
        </p:nvSpPr>
        <p:spPr>
          <a:xfrm>
            <a:off x="6756400" y="5181600"/>
            <a:ext cx="5486400" cy="3556000"/>
          </a:xfrm>
          <a:prstGeom prst="rect">
            <a:avLst/>
          </a:prstGeom>
        </p:spPr>
        <p:txBody>
          <a:bodyPr anchor="t"/>
          <a:lstStyle/>
          <a:p>
            <a:pPr lvl="0">
              <a:defRPr b="0" spc="0" sz="1800">
                <a:solidFill>
                  <a:srgbClr val="000000"/>
                </a:solidFill>
              </a:defRPr>
            </a:pPr>
            <a:r>
              <a:rPr b="1" spc="-84" sz="8400">
                <a:solidFill>
                  <a:srgbClr val="FCEFC5"/>
                </a:solidFill>
              </a:rPr>
              <a:t>Title Text</a:t>
            </a:r>
          </a:p>
        </p:txBody>
      </p:sp>
      <p:sp>
        <p:nvSpPr>
          <p:cNvPr id="66" name="Shape 66"/>
          <p:cNvSpPr/>
          <p:nvPr>
            <p:ph type="body"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68"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9" name="Shape 69"/>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71"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2" name="Shape 72"/>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74"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5" name="Shape 75"/>
          <p:cNvSpPr/>
          <p:nvPr>
            <p:ph type="body"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77" name="line.png"/>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8" name="Shape 78"/>
          <p:cNvSpPr/>
          <p:nvPr>
            <p:ph type="body"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lvl="0">
              <a:defRPr spc="0" sz="1800">
                <a:solidFill>
                  <a:srgbClr val="000000"/>
                </a:solidFill>
              </a:defRPr>
            </a:pPr>
            <a:r>
              <a:rPr spc="-36" sz="3600">
                <a:solidFill>
                  <a:srgbClr val="FCEFC5"/>
                </a:solidFill>
              </a:rPr>
              <a:t>Body Level One</a:t>
            </a:r>
            <a:endParaRPr spc="-36" sz="3600">
              <a:solidFill>
                <a:srgbClr val="FCEFC5"/>
              </a:solidFill>
            </a:endParaRPr>
          </a:p>
          <a:p>
            <a:pPr lvl="1">
              <a:defRPr spc="0" sz="1800">
                <a:solidFill>
                  <a:srgbClr val="000000"/>
                </a:solidFill>
              </a:defRPr>
            </a:pPr>
            <a:r>
              <a:rPr spc="-36" sz="3600">
                <a:solidFill>
                  <a:srgbClr val="FCEFC5"/>
                </a:solidFill>
              </a:rPr>
              <a:t>Body Level Two</a:t>
            </a:r>
            <a:endParaRPr spc="-36" sz="3600">
              <a:solidFill>
                <a:srgbClr val="FCEFC5"/>
              </a:solidFill>
            </a:endParaRPr>
          </a:p>
          <a:p>
            <a:pPr lvl="2">
              <a:defRPr spc="0" sz="1800">
                <a:solidFill>
                  <a:srgbClr val="000000"/>
                </a:solidFill>
              </a:defRPr>
            </a:pPr>
            <a:r>
              <a:rPr spc="-36" sz="3600">
                <a:solidFill>
                  <a:srgbClr val="FCEFC5"/>
                </a:solidFill>
              </a:rPr>
              <a:t>Body Level Three</a:t>
            </a:r>
            <a:endParaRPr spc="-36" sz="3600">
              <a:solidFill>
                <a:srgbClr val="FCEFC5"/>
              </a:solidFill>
            </a:endParaRPr>
          </a:p>
          <a:p>
            <a:pPr lvl="3">
              <a:defRPr spc="0" sz="1800">
                <a:solidFill>
                  <a:srgbClr val="000000"/>
                </a:solidFill>
              </a:defRPr>
            </a:pPr>
            <a:r>
              <a:rPr spc="-36" sz="3600">
                <a:solidFill>
                  <a:srgbClr val="FCEFC5"/>
                </a:solidFill>
              </a:rPr>
              <a:t>Body Level Four</a:t>
            </a:r>
            <a:endParaRPr spc="-36" sz="3600">
              <a:solidFill>
                <a:srgbClr val="FCEFC5"/>
              </a:solidFill>
            </a:endParaRPr>
          </a:p>
          <a:p>
            <a:pPr lvl="4">
              <a:defRPr spc="0" sz="1800">
                <a:solidFill>
                  <a:srgbClr val="000000"/>
                </a:solidFill>
              </a:defRPr>
            </a:pPr>
            <a:r>
              <a:rPr spc="-36" sz="3600">
                <a:solidFill>
                  <a:srgbClr val="FCEFC5"/>
                </a:solidFill>
              </a:rPr>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85" name="Shape 85"/>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6" name="Shape 86"/>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Photo &amp; Bullets">
    <p:spTree>
      <p:nvGrpSpPr>
        <p:cNvPr id="1" name=""/>
        <p:cNvGrpSpPr/>
        <p:nvPr/>
      </p:nvGrpSpPr>
      <p:grpSpPr>
        <a:xfrm>
          <a:off x="0" y="0"/>
          <a:ext cx="0" cy="0"/>
          <a:chOff x="0" y="0"/>
          <a:chExt cx="0" cy="0"/>
        </a:xfrm>
      </p:grpSpPr>
      <p:sp>
        <p:nvSpPr>
          <p:cNvPr id="88" name="Shape 88"/>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89" name="Shape 89"/>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91" name="Shape 91"/>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2" name="Shape 92"/>
          <p:cNvSpPr/>
          <p:nvPr>
            <p:ph type="body" idx="1"/>
          </p:nvPr>
        </p:nvSpPr>
        <p:spPr>
          <a:xfrm>
            <a:off x="10160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lvl="0">
              <a:defRPr b="0" spc="0" sz="1800">
                <a:solidFill>
                  <a:srgbClr val="000000"/>
                </a:solidFill>
              </a:defRPr>
            </a:pPr>
            <a:r>
              <a:rPr b="1" spc="-84" sz="8400">
                <a:solidFill>
                  <a:srgbClr val="FCEFC5"/>
                </a:solidFill>
              </a:rPr>
              <a:t>Title Text</a:t>
            </a:r>
          </a:p>
        </p:txBody>
      </p:sp>
      <p:sp>
        <p:nvSpPr>
          <p:cNvPr id="95" name="Shape 95"/>
          <p:cNvSpPr/>
          <p:nvPr>
            <p:ph type="body" idx="1"/>
          </p:nvPr>
        </p:nvSpPr>
        <p:spPr>
          <a:xfrm>
            <a:off x="6019800" y="3048000"/>
            <a:ext cx="5969000" cy="5689600"/>
          </a:xfrm>
          <a:prstGeom prst="rect">
            <a:avLst/>
          </a:prstGeom>
        </p:spPr>
        <p:txBody>
          <a:bodyPr/>
          <a:lstStyle>
            <a:lvl1pPr marL="698500" indent="-698500">
              <a:buBlip>
                <a:blip r:embed="rId2"/>
              </a:buBlip>
              <a:defRPr spc="-32" sz="3200"/>
            </a:lvl1pPr>
            <a:lvl2pPr marL="1143000" indent="-698500">
              <a:buBlip>
                <a:blip r:embed="rId2"/>
              </a:buBlip>
              <a:defRPr spc="-32" sz="3200"/>
            </a:lvl2pPr>
            <a:lvl3pPr marL="1587500" indent="-698500">
              <a:buBlip>
                <a:blip r:embed="rId2"/>
              </a:buBlip>
              <a:defRPr spc="-32" sz="3200"/>
            </a:lvl3pPr>
            <a:lvl4pPr marL="2032000" indent="-698500">
              <a:buBlip>
                <a:blip r:embed="rId2"/>
              </a:buBlip>
              <a:defRPr spc="-32" sz="3200"/>
            </a:lvl4pPr>
            <a:lvl5pPr marL="2476500" indent="-698500">
              <a:buBlip>
                <a:blip r:embed="rId2"/>
              </a:buBlip>
              <a:defRPr spc="-32" sz="3200"/>
            </a:lvl5pPr>
          </a:lstStyle>
          <a:p>
            <a:pPr lvl="0">
              <a:defRPr spc="0" sz="1800">
                <a:solidFill>
                  <a:srgbClr val="000000"/>
                </a:solidFill>
              </a:defRPr>
            </a:pPr>
            <a:r>
              <a:rPr spc="-32" sz="3200">
                <a:solidFill>
                  <a:srgbClr val="FCEFC5"/>
                </a:solidFill>
              </a:rPr>
              <a:t>Body Level One</a:t>
            </a:r>
            <a:endParaRPr spc="-32" sz="3200">
              <a:solidFill>
                <a:srgbClr val="FCEFC5"/>
              </a:solidFill>
            </a:endParaRPr>
          </a:p>
          <a:p>
            <a:pPr lvl="1">
              <a:defRPr spc="0" sz="1800">
                <a:solidFill>
                  <a:srgbClr val="000000"/>
                </a:solidFill>
              </a:defRPr>
            </a:pPr>
            <a:r>
              <a:rPr spc="-32" sz="3200">
                <a:solidFill>
                  <a:srgbClr val="FCEFC5"/>
                </a:solidFill>
              </a:rPr>
              <a:t>Body Level Two</a:t>
            </a:r>
            <a:endParaRPr spc="-32" sz="3200">
              <a:solidFill>
                <a:srgbClr val="FCEFC5"/>
              </a:solidFill>
            </a:endParaRPr>
          </a:p>
          <a:p>
            <a:pPr lvl="2">
              <a:defRPr spc="0" sz="1800">
                <a:solidFill>
                  <a:srgbClr val="000000"/>
                </a:solidFill>
              </a:defRPr>
            </a:pPr>
            <a:r>
              <a:rPr spc="-32" sz="3200">
                <a:solidFill>
                  <a:srgbClr val="FCEFC5"/>
                </a:solidFill>
              </a:rPr>
              <a:t>Body Level Three</a:t>
            </a:r>
            <a:endParaRPr spc="-32" sz="3200">
              <a:solidFill>
                <a:srgbClr val="FCEFC5"/>
              </a:solidFill>
            </a:endParaRPr>
          </a:p>
          <a:p>
            <a:pPr lvl="3">
              <a:defRPr spc="0" sz="1800">
                <a:solidFill>
                  <a:srgbClr val="000000"/>
                </a:solidFill>
              </a:defRPr>
            </a:pPr>
            <a:r>
              <a:rPr spc="-32" sz="3200">
                <a:solidFill>
                  <a:srgbClr val="FCEFC5"/>
                </a:solidFill>
              </a:rPr>
              <a:t>Body Level Four</a:t>
            </a:r>
            <a:endParaRPr spc="-32" sz="3200">
              <a:solidFill>
                <a:srgbClr val="FCEFC5"/>
              </a:solidFill>
            </a:endParaRPr>
          </a:p>
          <a:p>
            <a:pPr lvl="4">
              <a:defRPr spc="0" sz="1800">
                <a:solidFill>
                  <a:srgbClr val="000000"/>
                </a:solidFill>
              </a:defRPr>
            </a:pPr>
            <a:r>
              <a:rPr spc="-32" sz="3200">
                <a:solidFill>
                  <a:srgbClr val="FCEFC5"/>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p:nvPr/>
        </p:nvPicPr>
        <p:blipFill>
          <a:blip r:embed="rId3">
            <a:extLst/>
          </a:blip>
          <a:stretch>
            <a:fillRect/>
          </a:stretch>
        </p:blipFill>
        <p:spPr>
          <a:xfrm>
            <a:off x="0" y="2667000"/>
            <a:ext cx="13004800" cy="1998134"/>
          </a:xfrm>
          <a:prstGeom prst="rect">
            <a:avLst/>
          </a:prstGeom>
          <a:ln w="12700">
            <a:miter lim="400000"/>
          </a:ln>
        </p:spPr>
      </p:pic>
      <p:sp>
        <p:nvSpPr>
          <p:cNvPr id="3" name="Shape 3"/>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lvl="0">
              <a:defRPr b="0" spc="0" sz="1800">
                <a:solidFill>
                  <a:srgbClr val="000000"/>
                </a:solidFill>
              </a:defRPr>
            </a:pPr>
            <a:r>
              <a:rPr b="1" spc="-84" sz="8400">
                <a:solidFill>
                  <a:srgbClr val="FCEFC5"/>
                </a:solidFill>
              </a:rPr>
              <a:t>Title Text</a:t>
            </a:r>
          </a:p>
        </p:txBody>
      </p:sp>
      <p:sp>
        <p:nvSpPr>
          <p:cNvPr id="4" name="Shape 4"/>
          <p:cNvSpPr/>
          <p:nvPr>
            <p:ph type="body" idx="1"/>
          </p:nvPr>
        </p:nvSpPr>
        <p:spPr>
          <a:xfrm>
            <a:off x="1016000" y="3048000"/>
            <a:ext cx="10972800" cy="5689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lvl="0">
              <a:defRPr spc="0" sz="1800">
                <a:solidFill>
                  <a:srgbClr val="000000"/>
                </a:solidFill>
              </a:defRPr>
            </a:pPr>
            <a:r>
              <a:rPr spc="-39" sz="4000">
                <a:solidFill>
                  <a:srgbClr val="FCEFC5"/>
                </a:solidFill>
              </a:rPr>
              <a:t>Body Level One</a:t>
            </a:r>
            <a:endParaRPr spc="-39" sz="4000">
              <a:solidFill>
                <a:srgbClr val="FCEFC5"/>
              </a:solidFill>
            </a:endParaRPr>
          </a:p>
          <a:p>
            <a:pPr lvl="1">
              <a:defRPr spc="0" sz="1800">
                <a:solidFill>
                  <a:srgbClr val="000000"/>
                </a:solidFill>
              </a:defRPr>
            </a:pPr>
            <a:r>
              <a:rPr spc="-39" sz="4000">
                <a:solidFill>
                  <a:srgbClr val="FCEFC5"/>
                </a:solidFill>
              </a:rPr>
              <a:t>Body Level Two</a:t>
            </a:r>
            <a:endParaRPr spc="-39" sz="4000">
              <a:solidFill>
                <a:srgbClr val="FCEFC5"/>
              </a:solidFill>
            </a:endParaRPr>
          </a:p>
          <a:p>
            <a:pPr lvl="2">
              <a:defRPr spc="0" sz="1800">
                <a:solidFill>
                  <a:srgbClr val="000000"/>
                </a:solidFill>
              </a:defRPr>
            </a:pPr>
            <a:r>
              <a:rPr spc="-39" sz="4000">
                <a:solidFill>
                  <a:srgbClr val="FCEFC5"/>
                </a:solidFill>
              </a:rPr>
              <a:t>Body Level Three</a:t>
            </a:r>
            <a:endParaRPr spc="-39" sz="4000">
              <a:solidFill>
                <a:srgbClr val="FCEFC5"/>
              </a:solidFill>
            </a:endParaRPr>
          </a:p>
          <a:p>
            <a:pPr lvl="3">
              <a:defRPr spc="0" sz="1800">
                <a:solidFill>
                  <a:srgbClr val="000000"/>
                </a:solidFill>
              </a:defRPr>
            </a:pPr>
            <a:r>
              <a:rPr spc="-39" sz="4000">
                <a:solidFill>
                  <a:srgbClr val="FCEFC5"/>
                </a:solidFill>
              </a:rPr>
              <a:t>Body Level Four</a:t>
            </a:r>
            <a:endParaRPr spc="-39" sz="4000">
              <a:solidFill>
                <a:srgbClr val="FCEFC5"/>
              </a:solidFill>
            </a:endParaRPr>
          </a:p>
          <a:p>
            <a:pPr lvl="4">
              <a:defRPr spc="0" sz="1800">
                <a:solidFill>
                  <a:srgbClr val="000000"/>
                </a:solidFill>
              </a:defRPr>
            </a:pPr>
            <a:r>
              <a:rPr spc="-39" sz="4000">
                <a:solidFill>
                  <a:srgbClr val="FCEFC5"/>
                </a:solidFill>
              </a:rPr>
              <a:t>Body Level Five</a:t>
            </a:r>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spd="med" advClick="1"/>
  <p:txStyles>
    <p:titleStyle>
      <a:lvl1pPr algn="ctr" defTabSz="584200">
        <a:lnSpc>
          <a:spcPct val="70000"/>
        </a:lnSpc>
        <a:defRPr b="1" spc="-84" sz="8400">
          <a:solidFill>
            <a:srgbClr val="FCEFC5"/>
          </a:solidFill>
          <a:latin typeface="+mn-lt"/>
          <a:ea typeface="+mn-ea"/>
          <a:cs typeface="+mn-cs"/>
          <a:sym typeface="Arial Black"/>
        </a:defRPr>
      </a:lvl1pPr>
      <a:lvl2pPr indent="228600" algn="ctr" defTabSz="584200">
        <a:lnSpc>
          <a:spcPct val="70000"/>
        </a:lnSpc>
        <a:defRPr b="1" spc="-84" sz="8400">
          <a:solidFill>
            <a:srgbClr val="FCEFC5"/>
          </a:solidFill>
          <a:latin typeface="+mn-lt"/>
          <a:ea typeface="+mn-ea"/>
          <a:cs typeface="+mn-cs"/>
          <a:sym typeface="Arial Black"/>
        </a:defRPr>
      </a:lvl2pPr>
      <a:lvl3pPr indent="457200" algn="ctr" defTabSz="584200">
        <a:lnSpc>
          <a:spcPct val="70000"/>
        </a:lnSpc>
        <a:defRPr b="1" spc="-84" sz="8400">
          <a:solidFill>
            <a:srgbClr val="FCEFC5"/>
          </a:solidFill>
          <a:latin typeface="+mn-lt"/>
          <a:ea typeface="+mn-ea"/>
          <a:cs typeface="+mn-cs"/>
          <a:sym typeface="Arial Black"/>
        </a:defRPr>
      </a:lvl3pPr>
      <a:lvl4pPr indent="685800" algn="ctr" defTabSz="584200">
        <a:lnSpc>
          <a:spcPct val="70000"/>
        </a:lnSpc>
        <a:defRPr b="1" spc="-84" sz="8400">
          <a:solidFill>
            <a:srgbClr val="FCEFC5"/>
          </a:solidFill>
          <a:latin typeface="+mn-lt"/>
          <a:ea typeface="+mn-ea"/>
          <a:cs typeface="+mn-cs"/>
          <a:sym typeface="Arial Black"/>
        </a:defRPr>
      </a:lvl4pPr>
      <a:lvl5pPr indent="914400" algn="ctr" defTabSz="584200">
        <a:lnSpc>
          <a:spcPct val="70000"/>
        </a:lnSpc>
        <a:defRPr b="1" spc="-84" sz="8400">
          <a:solidFill>
            <a:srgbClr val="FCEFC5"/>
          </a:solidFill>
          <a:latin typeface="+mn-lt"/>
          <a:ea typeface="+mn-ea"/>
          <a:cs typeface="+mn-cs"/>
          <a:sym typeface="Arial Black"/>
        </a:defRPr>
      </a:lvl5pPr>
      <a:lvl6pPr indent="1143000" algn="ctr" defTabSz="584200">
        <a:lnSpc>
          <a:spcPct val="70000"/>
        </a:lnSpc>
        <a:defRPr b="1" spc="-84" sz="8400">
          <a:solidFill>
            <a:srgbClr val="FCEFC5"/>
          </a:solidFill>
          <a:latin typeface="+mn-lt"/>
          <a:ea typeface="+mn-ea"/>
          <a:cs typeface="+mn-cs"/>
          <a:sym typeface="Arial Black"/>
        </a:defRPr>
      </a:lvl6pPr>
      <a:lvl7pPr indent="1371600" algn="ctr" defTabSz="584200">
        <a:lnSpc>
          <a:spcPct val="70000"/>
        </a:lnSpc>
        <a:defRPr b="1" spc="-84" sz="8400">
          <a:solidFill>
            <a:srgbClr val="FCEFC5"/>
          </a:solidFill>
          <a:latin typeface="+mn-lt"/>
          <a:ea typeface="+mn-ea"/>
          <a:cs typeface="+mn-cs"/>
          <a:sym typeface="Arial Black"/>
        </a:defRPr>
      </a:lvl7pPr>
      <a:lvl8pPr indent="1600200" algn="ctr" defTabSz="584200">
        <a:lnSpc>
          <a:spcPct val="70000"/>
        </a:lnSpc>
        <a:defRPr b="1" spc="-84" sz="8400">
          <a:solidFill>
            <a:srgbClr val="FCEFC5"/>
          </a:solidFill>
          <a:latin typeface="+mn-lt"/>
          <a:ea typeface="+mn-ea"/>
          <a:cs typeface="+mn-cs"/>
          <a:sym typeface="Arial Black"/>
        </a:defRPr>
      </a:lvl8pPr>
      <a:lvl9pPr indent="1828800" algn="ctr" defTabSz="584200">
        <a:lnSpc>
          <a:spcPct val="70000"/>
        </a:lnSpc>
        <a:defRPr b="1" spc="-84" sz="8400">
          <a:solidFill>
            <a:srgbClr val="FCEFC5"/>
          </a:solidFill>
          <a:latin typeface="+mn-lt"/>
          <a:ea typeface="+mn-ea"/>
          <a:cs typeface="+mn-cs"/>
          <a:sym typeface="Arial Black"/>
        </a:defRPr>
      </a:lvl9pPr>
    </p:titleStyle>
    <p:bodyStyle>
      <a:lvl1pPr marL="889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1pPr>
      <a:lvl2pPr marL="1333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2pPr>
      <a:lvl3pPr marL="1778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3pPr>
      <a:lvl4pPr marL="2222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4pPr>
      <a:lvl5pPr marL="2667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5pPr>
      <a:lvl6pPr marL="3111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6pPr>
      <a:lvl7pPr marL="3556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7pPr>
      <a:lvl8pPr marL="40005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8pPr>
      <a:lvl9pPr marL="4445000" indent="-889000" defTabSz="584200">
        <a:lnSpc>
          <a:spcPct val="120000"/>
        </a:lnSpc>
        <a:spcBef>
          <a:spcPts val="2500"/>
        </a:spcBef>
        <a:buSzPct val="40000"/>
        <a:buBlip>
          <a:blip r:embed="rId4"/>
        </a:buBlip>
        <a:defRPr spc="-39" sz="4000">
          <a:solidFill>
            <a:srgbClr val="FCEFC5"/>
          </a:solidFill>
          <a:latin typeface="American Typewriter Light"/>
          <a:ea typeface="American Typewriter Light"/>
          <a:cs typeface="American Typewriter Light"/>
          <a:sym typeface="American Typewriter Light"/>
        </a:defRPr>
      </a:lvl9pPr>
    </p:bodyStyle>
    <p:otherStyle>
      <a:lvl1pPr algn="ctr" defTabSz="584200">
        <a:lnSpc>
          <a:spcPct val="70000"/>
        </a:lnSpc>
        <a:defRPr b="1" spc="-18">
          <a:solidFill>
            <a:schemeClr val="tx1"/>
          </a:solidFill>
          <a:latin typeface="+mn-lt"/>
          <a:ea typeface="+mn-ea"/>
          <a:cs typeface="+mn-cs"/>
          <a:sym typeface="Arial Black"/>
        </a:defRPr>
      </a:lvl1pPr>
      <a:lvl2pPr indent="228600" algn="ctr" defTabSz="584200">
        <a:lnSpc>
          <a:spcPct val="70000"/>
        </a:lnSpc>
        <a:defRPr b="1" spc="-18">
          <a:solidFill>
            <a:schemeClr val="tx1"/>
          </a:solidFill>
          <a:latin typeface="+mn-lt"/>
          <a:ea typeface="+mn-ea"/>
          <a:cs typeface="+mn-cs"/>
          <a:sym typeface="Arial Black"/>
        </a:defRPr>
      </a:lvl2pPr>
      <a:lvl3pPr indent="457200" algn="ctr" defTabSz="584200">
        <a:lnSpc>
          <a:spcPct val="70000"/>
        </a:lnSpc>
        <a:defRPr b="1" spc="-18">
          <a:solidFill>
            <a:schemeClr val="tx1"/>
          </a:solidFill>
          <a:latin typeface="+mn-lt"/>
          <a:ea typeface="+mn-ea"/>
          <a:cs typeface="+mn-cs"/>
          <a:sym typeface="Arial Black"/>
        </a:defRPr>
      </a:lvl3pPr>
      <a:lvl4pPr indent="685800" algn="ctr" defTabSz="584200">
        <a:lnSpc>
          <a:spcPct val="70000"/>
        </a:lnSpc>
        <a:defRPr b="1" spc="-18">
          <a:solidFill>
            <a:schemeClr val="tx1"/>
          </a:solidFill>
          <a:latin typeface="+mn-lt"/>
          <a:ea typeface="+mn-ea"/>
          <a:cs typeface="+mn-cs"/>
          <a:sym typeface="Arial Black"/>
        </a:defRPr>
      </a:lvl4pPr>
      <a:lvl5pPr indent="914400" algn="ctr" defTabSz="584200">
        <a:lnSpc>
          <a:spcPct val="70000"/>
        </a:lnSpc>
        <a:defRPr b="1" spc="-18">
          <a:solidFill>
            <a:schemeClr val="tx1"/>
          </a:solidFill>
          <a:latin typeface="+mn-lt"/>
          <a:ea typeface="+mn-ea"/>
          <a:cs typeface="+mn-cs"/>
          <a:sym typeface="Arial Black"/>
        </a:defRPr>
      </a:lvl5pPr>
      <a:lvl6pPr indent="1143000" algn="ctr" defTabSz="584200">
        <a:lnSpc>
          <a:spcPct val="70000"/>
        </a:lnSpc>
        <a:defRPr b="1" spc="-18">
          <a:solidFill>
            <a:schemeClr val="tx1"/>
          </a:solidFill>
          <a:latin typeface="+mn-lt"/>
          <a:ea typeface="+mn-ea"/>
          <a:cs typeface="+mn-cs"/>
          <a:sym typeface="Arial Black"/>
        </a:defRPr>
      </a:lvl6pPr>
      <a:lvl7pPr indent="1371600" algn="ctr" defTabSz="584200">
        <a:lnSpc>
          <a:spcPct val="70000"/>
        </a:lnSpc>
        <a:defRPr b="1" spc="-18">
          <a:solidFill>
            <a:schemeClr val="tx1"/>
          </a:solidFill>
          <a:latin typeface="+mn-lt"/>
          <a:ea typeface="+mn-ea"/>
          <a:cs typeface="+mn-cs"/>
          <a:sym typeface="Arial Black"/>
        </a:defRPr>
      </a:lvl7pPr>
      <a:lvl8pPr indent="1600200" algn="ctr" defTabSz="584200">
        <a:lnSpc>
          <a:spcPct val="70000"/>
        </a:lnSpc>
        <a:defRPr b="1" spc="-18">
          <a:solidFill>
            <a:schemeClr val="tx1"/>
          </a:solidFill>
          <a:latin typeface="+mn-lt"/>
          <a:ea typeface="+mn-ea"/>
          <a:cs typeface="+mn-cs"/>
          <a:sym typeface="Arial Black"/>
        </a:defRPr>
      </a:lvl8pPr>
      <a:lvl9pPr indent="1828800" algn="ctr" defTabSz="584200">
        <a:lnSpc>
          <a:spcPct val="70000"/>
        </a:lnSpc>
        <a:defRPr b="1" spc="-18">
          <a:solidFill>
            <a:schemeClr val="tx1"/>
          </a:solidFill>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title" idx="4294967295"/>
          </p:nvPr>
        </p:nvSpPr>
        <p:spPr>
          <a:xfrm>
            <a:off x="254000" y="6985000"/>
            <a:ext cx="5080000" cy="1765300"/>
          </a:xfrm>
          <a:prstGeom prst="rect">
            <a:avLst/>
          </a:prstGeom>
          <a:effectLst>
            <a:outerShdw sx="100000" sy="100000" kx="0" ky="0" algn="b" rotWithShape="0" blurRad="50800" dist="0" dir="2700000">
              <a:srgbClr val="000000">
                <a:alpha val="45000"/>
              </a:srgbClr>
            </a:outerShdw>
          </a:effectLst>
        </p:spPr>
        <p:txBody>
          <a:bodyPr lIns="50800" tIns="50800" rIns="50800" bIns="50800"/>
          <a:lstStyle>
            <a:lvl1pPr algn="l">
              <a:lnSpc>
                <a:spcPct val="100000"/>
              </a:lnSpc>
              <a:defRPr spc="0" sz="3600">
                <a:solidFill>
                  <a:srgbClr val="FFFFFF"/>
                </a:solidFill>
                <a:latin typeface="Helvetica"/>
                <a:ea typeface="Helvetica"/>
                <a:cs typeface="Helvetica"/>
                <a:sym typeface="Helvetica"/>
              </a:defRPr>
            </a:lvl1pPr>
          </a:lstStyle>
          <a:p>
            <a:pPr lvl="0">
              <a:defRPr b="0" sz="1800">
                <a:solidFill>
                  <a:srgbClr val="000000"/>
                </a:solidFill>
              </a:defRPr>
            </a:pPr>
            <a:r>
              <a:rPr b="1" sz="3600">
                <a:solidFill>
                  <a:srgbClr val="FFFFFF"/>
                </a:solidFill>
              </a:rPr>
              <a:t>Το “Ares 3” και “Ο Αρειανός”</a:t>
            </a:r>
          </a:p>
        </p:txBody>
      </p:sp>
      <p:sp>
        <p:nvSpPr>
          <p:cNvPr id="100" name="Shape 100"/>
          <p:cNvSpPr/>
          <p:nvPr/>
        </p:nvSpPr>
        <p:spPr>
          <a:xfrm>
            <a:off x="8521193" y="9267824"/>
            <a:ext cx="42672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spAutoFit/>
          </a:bodyPr>
          <a:lstStyle>
            <a:lvl1pPr algn="r">
              <a:lnSpc>
                <a:spcPct val="100000"/>
              </a:lnSpc>
              <a:defRPr spc="0" sz="1800">
                <a:solidFill>
                  <a:srgbClr val="FFFFFF"/>
                </a:solidFill>
                <a:latin typeface="Helvetica"/>
                <a:ea typeface="Helvetica"/>
                <a:cs typeface="Helvetica"/>
                <a:sym typeface="Helvetica"/>
              </a:defRPr>
            </a:lvl1pPr>
          </a:lstStyle>
          <a:p>
            <a:pPr lvl="0">
              <a:defRPr>
                <a:solidFill>
                  <a:srgbClr val="000000"/>
                </a:solidFill>
              </a:defRPr>
            </a:pPr>
            <a:r>
              <a:rPr>
                <a:solidFill>
                  <a:srgbClr val="FFFFFF"/>
                </a:solidFill>
              </a:rPr>
              <a:t>uahirise.org/gr/ESP_026086_2115</a:t>
            </a:r>
          </a:p>
        </p:txBody>
      </p:sp>
      <p:sp>
        <p:nvSpPr>
          <p:cNvPr id="101" name="Shape 101"/>
          <p:cNvSpPr/>
          <p:nvPr/>
        </p:nvSpPr>
        <p:spPr>
          <a:xfrm>
            <a:off x="5461000" y="6781800"/>
            <a:ext cx="7340600" cy="2146300"/>
          </a:xfrm>
          <a:prstGeom prst="rect">
            <a:avLst/>
          </a:prstGeom>
          <a:ln w="12700">
            <a:miter lim="400000"/>
          </a:ln>
          <a:effectLst>
            <a:outerShdw sx="100000" sy="100000" kx="0" ky="0" algn="b" rotWithShape="0" blurRad="50800" dist="0" dir="2700000">
              <a:srgbClr val="000000">
                <a:alpha val="45000"/>
              </a:srgbClr>
            </a:outerShdw>
          </a:effectLst>
          <a:extLst>
            <a:ext uri="{C572A759-6A51-4108-AA02-DFA0A04FC94B}">
              <ma14:wrappingTextBoxFlag xmlns:ma14="http://schemas.microsoft.com/office/mac/drawingml/2011/main" val="1"/>
            </a:ext>
          </a:extLst>
        </p:spPr>
        <p:txBody>
          <a:bodyPr lIns="50800" tIns="50800" rIns="50800" bIns="50800" anchor="ctr"/>
          <a:lstStyle>
            <a:lvl1pPr algn="r">
              <a:lnSpc>
                <a:spcPct val="100000"/>
              </a:lnSpc>
              <a:spcBef>
                <a:spcPts val="800"/>
              </a:spcBef>
              <a:defRPr spc="0" sz="1700">
                <a:solidFill>
                  <a:srgbClr val="FFFFFF"/>
                </a:solidFill>
                <a:latin typeface="Helvetica"/>
                <a:ea typeface="Helvetica"/>
                <a:cs typeface="Helvetica"/>
                <a:sym typeface="Helvetica"/>
              </a:defRPr>
            </a:lvl1pPr>
          </a:lstStyle>
          <a:p>
            <a:pPr lvl="0">
              <a:defRPr sz="1800">
                <a:solidFill>
                  <a:srgbClr val="000000"/>
                </a:solidFill>
              </a:defRPr>
            </a:pPr>
            <a:r>
              <a:rPr sz="1700">
                <a:solidFill>
                  <a:srgbClr val="FFFFFF"/>
                </a:solidFill>
              </a:rPr>
              <a:t>Στο μυθιστόρημα “Ο Αρειανός” του Andy Weir, ο αποκλεισμένος στον Άρη αστροναύτης Mark Watney, περνά τον περισσότερο από τον χρόνο του στην περιοχή προσεδάφισης της αποστολής “Ares 3”, στην νότια Πεδιάδα της Ακιδαλίας (Acidalia Planitia). Το έργο περιγράφει την Ακιδαλία σαν επίπεδη και εύκολα διασχίσιμη - ο αστροναύτης μάλιστα οδηγεί κι επιστρέφει με ένα από τα οχήματα της αποστολής, μέχρι την τοποθεσία προσεδάφισης του Pathfinder.</a:t>
            </a:r>
          </a:p>
        </p:txBody>
      </p:sp>
      <p:pic>
        <p:nvPicPr>
          <p:cNvPr id="102" name="ESP_026086_2115.jpg"/>
          <p:cNvPicPr/>
          <p:nvPr/>
        </p:nvPicPr>
        <p:blipFill>
          <a:blip r:embed="rId2">
            <a:extLst/>
          </a:blip>
          <a:srcRect l="0" t="20536" r="0" b="20536"/>
          <a:stretch>
            <a:fillRect/>
          </a:stretch>
        </p:blipFill>
        <p:spPr>
          <a:xfrm>
            <a:off x="-12700" y="685800"/>
            <a:ext cx="13017500" cy="5753100"/>
          </a:xfrm>
          <a:prstGeom prst="rect">
            <a:avLst/>
          </a:prstGeom>
          <a:ln w="6350">
            <a:solidFill/>
            <a:miter lim="400000"/>
          </a:ln>
          <a:effectLst>
            <a:outerShdw sx="100000" sy="100000" kx="0" ky="0" algn="b" rotWithShape="0" blurRad="88900" dist="50800" dir="4920000">
              <a:srgbClr val="000000">
                <a:alpha val="40000"/>
              </a:srgbClr>
            </a:outerShdw>
          </a:effectLst>
        </p:spPr>
      </p:pic>
      <p:pic>
        <p:nvPicPr>
          <p:cNvPr id="103" name="hislide-logo.png"/>
          <p:cNvPicPr/>
          <p:nvPr/>
        </p:nvPicPr>
        <p:blipFill>
          <a:blip r:embed="rId3">
            <a:extLst/>
          </a:blip>
          <a:stretch>
            <a:fillRect/>
          </a:stretch>
        </p:blipFill>
        <p:spPr>
          <a:xfrm>
            <a:off x="0" y="8890000"/>
            <a:ext cx="1557867" cy="584200"/>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Pr>
      <a:bodyPr rot="0" spcFirstLastPara="1" vertOverflow="overflow" horzOverflow="overflow" vert="horz" wrap="square" lIns="0" tIns="0" rIns="0" bIns="0" numCol="1" spcCol="38100" rtlCol="0" anchor="ctr" upright="0">
        <a:spAutoFit/>
      </a:bodyPr>
      <a:lstStyle>
        <a:defPPr marL="0" marR="0" indent="0" algn="ctr" defTabSz="584200" rtl="0" fontAlgn="auto" latinLnBrk="1"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