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Εδώ παρουσιάζεται ένα τέτοιο παράδειγμα, πού δείχνει αλλαγές σε θίνες άμμου στο εσωτερικό ενός κρατήρα στις παρυφές της “Μεγάλης Σύρτης” (Syrtis Major), από τις 16 Δεκεμβρίου 2007 μέχρι τις 11 Σεπτεμβρίου 2011. Η εικόνα παρουσιάζει τις αλλαγές στο μέτωπο της θίνης και στις ρυτιδώσεις στην επιφάνειά της, με την πάροδο 2 Αρειανών ετών."/>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Εδώ παρουσιάζεται ένα τέτοιο παράδειγμα, πού δείχνει αλλαγές σε θίνες άμμου στο εσωτερικό ενός κρατήρα στις παρυφές της “Μεγάλης Σύρτης” (Syrtis Major), από τις 16 Δεκεμβρίου 2007 μέχρι τις 11 Σεπτεμβρίου 2011. Η εικόνα παρουσιάζει τις αλλαγές στο μέτωπο της θίνης και στις ρυτιδώσεις στην επιφάνειά της, με την πάροδο 2 Αρειανών ετών.</a:t>
            </a:r>
          </a:p>
        </p:txBody>
      </p:sp>
      <p:sp>
        <p:nvSpPr>
          <p:cNvPr id="131" name="Οι Θίνες Άμμου στον Άρη Αλλάζουν"/>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Οι Θίνες Άμμου στον Άρη Αλλάζουν</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gr/ESP_024025_200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uahirise.org/gr/ESP_024025_2005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