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3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300">
                <a:solidFill>
                  <a:srgbClr val="FFFFFF"/>
                </a:solidFill>
              </a:rPr>
              <a:t>Ένας Πρόσφατος, Σεληνιακού Τύπου, Κρατήρας στον Άρη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uahirise.org/gr/ESP_020077_1915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Αυτή είναι η εικόνα ενός κρατήρα, διαμέτρου περίπου 5 χιλιομέτρων, σπάνιο δείγμα ενός “σεληνιακού τύπου” κρατήρα στον Άρη. Σχηματίστηκε στην περιοχή της Θαρσίδος, την ηφαιστειογενή περιοχή η οποία φιλοξενεί και τον Όλυμπο, το μεγαλύτερο ηφαίστειο στο Ηλιακό Σύστημα -- στην πραγματικότητα ο κρατήρας αυτός βρίσκεται μόλις 150 χιλιόμετρα από τις πλαγιές του Ολύμπου.</a:t>
            </a:r>
          </a:p>
        </p:txBody>
      </p:sp>
      <p:pic>
        <p:nvPicPr>
          <p:cNvPr id="102" name="ESP_020077_1915.jpg"/>
          <p:cNvPicPr/>
          <p:nvPr/>
        </p:nvPicPr>
        <p:blipFill>
          <a:blip r:embed="rId2">
            <a:extLst/>
          </a:blip>
          <a:srcRect l="0" t="15593" r="0" b="25479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