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0004_2170.jpg" descr="ESP_050004_217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Tá mar aidhm ag an mbreathnú seo foinse an mhullaigh taobh istigh de struchtúr a d’fhéadfadh bheith in oigheadheascadh atá i láthair in íomhá eile de chuid HiRISE a dhéanamh amach. Mais charraigeacha agus dhríodair atá in oigheardheascadh a iompraíonn oighearshruth síos chun í a leagan anuas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Tá mar aidhm ag an mbreathnú seo foinse an mhullaigh taobh istigh de struchtúr a d’fhéadfadh bheith in oigheadheascadh atá i láthair in íomhá eile de chuid HiRISE a dhéanamh amach. Mais charraigeacha agus dhríodair atá in oigheardheascadh a iompraíonn oighearshruth síos chun í a leagan anuas. (NASA/JPL/University of Arizona.)</a:t>
            </a:r>
          </a:p>
        </p:txBody>
      </p:sp>
      <p:sp>
        <p:nvSpPr>
          <p:cNvPr id="131" name="Gleann i ngar do na Machairí Tuaisceartach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Gleann i ngar do na Machairí Tuaisceartacha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ga/ESP_050004_217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uahirise.org/ga/ESP_050004_2170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